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51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6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38" y="548680"/>
            <a:ext cx="7772400" cy="1470025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Идеи и открытия Галилео Галилея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2641956"/>
            <a:ext cx="5004048" cy="3356992"/>
          </a:xfrm>
        </p:spPr>
        <p:txBody>
          <a:bodyPr>
            <a:normAutofit fontScale="55000" lnSpcReduction="20000"/>
          </a:bodyPr>
          <a:lstStyle/>
          <a:p>
            <a:pPr algn="r" fontAlgn="base"/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Существенный вклад итальянского ученого Галилео Галилея (1564-1642) в астрономию, физику, математику и философию заставляет многих называть его отцом современной науки. За новаторские теории, которые повлияли на сегодняшнее понимание Солнечной системы и нашего места в ней, ученый заплатил высокую цену.</a:t>
            </a:r>
          </a:p>
          <a:p>
            <a:pPr algn="r" fontAlgn="base"/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Его открытия полностью перевернули представление людей об устройстве мира, привели к серьезному конфликту с католической церковью и обесцениванию его достижений почти на 200 лет</a:t>
            </a:r>
          </a:p>
          <a:p>
            <a:pPr algn="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r="12154"/>
          <a:stretch/>
        </p:blipFill>
        <p:spPr bwMode="auto">
          <a:xfrm>
            <a:off x="395536" y="2564904"/>
            <a:ext cx="2877534" cy="351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6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Неидеальная</a:t>
            </a:r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 Луна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71011" y="1412776"/>
            <a:ext cx="48499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Согласно господствующим в те времена догмам, Луна и прочие небесные тела были созданы Богом и имели совершенную, гладкую форму.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Однако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направив свою подзорную трубу на Луну, Галилей с удивлением обнаружил на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ее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поверхности впадины и выпуклости, кратеры и горы. Планета не была идеально ровной, а, наоборот, имела шероховатый рельеф, как и Земля, испещренная горными хребтами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долинами.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Ученый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сделал вывод, который противоречил убеждениям авторитетных философов и представителей церкви: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если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поверхность небесного тела напоминала Землю, значит, небо и земля не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особо разные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3596" r="4984" b="5167"/>
          <a:stretch/>
        </p:blipFill>
        <p:spPr bwMode="auto">
          <a:xfrm>
            <a:off x="107504" y="1772816"/>
            <a:ext cx="3948192" cy="404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0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4165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Галилеевы спутники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8884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Благодаря телескопу Галилей сделал еще одно удивительное открытие. Наблюдая за Юпитером, ученый заметил четыре яркие звезды на одной линии с планетой. Положение этих объектов менялось от ночи к ночи: они то исчезали позади Юпитера, то становились перед ним. Через некоторое время Галилей понял, что эти объекты были спутниками Юпитера и вращались вокруг него так же, как Луна вращается вокруг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Земли.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63860"/>
            <a:ext cx="302554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50795" y="1052736"/>
            <a:ext cx="36661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Это было вдвойне грандиозное открытие: во-первых, Галилей обнаружил четыре новых планеты, о существовании которых никто ранее не знал, во-вторых, произошел крах действующей модели мира, согласно которой все небесные тела движутся исключительно вокруг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Земли.</a:t>
            </a:r>
          </a:p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 дальнейшем это противоречие переросло в серьезное столкновение с церковными догматами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4290" b="7876"/>
          <a:stretch/>
        </p:blipFill>
        <p:spPr bwMode="auto">
          <a:xfrm>
            <a:off x="251520" y="1268760"/>
            <a:ext cx="4443863" cy="316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9407" y="4725144"/>
            <a:ext cx="435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Сегодня четыре яркие звезды вокруг Юпитера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известны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как Галилеевы спутники: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Европа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Ио, Каллисто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и Ганимеда</a:t>
            </a:r>
          </a:p>
        </p:txBody>
      </p:sp>
    </p:spTree>
    <p:extLst>
      <p:ext uri="{BB962C8B-B14F-4D97-AF65-F5344CB8AC3E}">
        <p14:creationId xmlns:p14="http://schemas.microsoft.com/office/powerpoint/2010/main" val="1815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Фазы Венеры и пятна на Солнце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700808"/>
            <a:ext cx="50586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 XVII веке для невооружённого глаза земного наблюдателя Венера была лишь светящейся точкой. Но телескоп позволил Галилею увидеть ее диск. С течением времени этот диск превращался в серп. Фазы Венеры были подобны фазам Луны, их геометрию можно было объяснить только движением Венеры вокруг Солнца.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Это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наблюдение Галилея подтвердило теорию польского астронома Николая Коперника о том, что все планеты движутся вокруг Солнца, и подорвало идею о геоцентрической системе мира, согласно которой неподвижная Земля является центром Вселенной.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518" y="2204864"/>
            <a:ext cx="3942606" cy="34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44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155679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 1613 году Галилей опубликовал свои выводы о пятнах на Солнце. Темные области, которые он наблюдал в телескоп, будто, двигались по поверхности планеты. Современники Галилея считали, что это тени от спутников, однако ученый утверждал, что пятна на Солнце – доказательство его движения.</a:t>
            </a:r>
          </a:p>
          <a:p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Выводы астронома вызывали гнев католической церкви, поскольку шли вразрез с существовавшими на тот момент представлениями о мире.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1744" r="11140" b="-1744"/>
          <a:stretch/>
        </p:blipFill>
        <p:spPr bwMode="auto">
          <a:xfrm>
            <a:off x="323528" y="1789165"/>
            <a:ext cx="3569677" cy="350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7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28384" cy="1728192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Конфликт с католической </a:t>
            </a:r>
            <a:r>
              <a:rPr lang="ru-RU" sz="4000" dirty="0" smtClean="0">
                <a:solidFill>
                  <a:schemeClr val="bg1"/>
                </a:solidFill>
                <a:latin typeface="Bookman Old Style" pitchFamily="18" charset="0"/>
              </a:rPr>
              <a:t>церковью</a:t>
            </a:r>
            <a:endParaRPr lang="ru-RU" sz="4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1982622"/>
            <a:ext cx="33843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 1616 году, инквизиция вынесла заключение, считавшее учение о гелиоцентрической системе еретическим. Галилео был вынужден отречься от своих убеждений. Однако, в 1632 году, он опубликовал книгу "Диалог о двух главнейших системах мира". В ней Галилео высмеял теорию геоцентризма и аргументировал гелиоцентрическую модель.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5616"/>
            <a:ext cx="5003657" cy="364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5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03" y="908720"/>
            <a:ext cx="44060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 результате церковные власти обвинили Галилео в ереси, а он был вынужден снова отречься от своих идей в 1633 году. Книги, поддерживающие гелиоцентрическую систему, были запрещены, а сам Галилео был приговорен к домашнему аресту, в котором он и прожил оставшиеся годы своей жизни.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Этот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конфликт стал одним из наиболее известных примеров сопротивления церковным догмам на благо научного знания. Позднее, в 1992 году, папа Иоанн Павел II признал ошибки церкви в деле Галилея, и процесс чистки его имени был завершен.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56" y="1546889"/>
            <a:ext cx="4522093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2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Геометрический и военный компас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06084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 эпоху Возрождения многие изобретатели предпринимали попытки разработать универсальный инструмент, который был бы пригоден для выполнения арифметических расчетов и геометрических операций.  Особенно остро необходимость в таком инструменте ощущалась в военной области, где технология изготовления огнестрельного оружия требовала все более точных 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математических знаний. Чтобы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удовлетворить эту потребность, в 1597 году Галилей сконструировал геометрический и военный компас.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r="9615"/>
          <a:stretch/>
        </p:blipFill>
        <p:spPr bwMode="auto">
          <a:xfrm>
            <a:off x="5004048" y="2780928"/>
            <a:ext cx="4032448" cy="31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60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63045" y="89107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Этот сложный и универсальный вычислительный инструмент состоял из трех частей:</a:t>
            </a:r>
          </a:p>
          <a:p>
            <a:pPr fontAlgn="base"/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1) двух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ножек, гравированных шкалами и скрепленных шарниром;</a:t>
            </a:r>
          </a:p>
          <a:p>
            <a:pPr fontAlgn="base"/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2) градуированного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квадранта, который крепился с помощью гаек к отверстиям в ножках компаса;</a:t>
            </a:r>
          </a:p>
          <a:p>
            <a:pPr fontAlgn="base"/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3) зажима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, вставленного в одну из ножек и способного держать инструмент в вертикальном положении.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3188"/>
            <a:ext cx="4176464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365104"/>
            <a:ext cx="78181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С помощью компаса Галилея стало возможным выполнять все виды арифметических и геометрических операций, в том числе извлечение квадратных и кубических корней, расчет площадей и объемов, рисование полигонов, вычисление процентов. Компас использовали военные офицеры и инженеры, чтобы определить, сколько пороха требуется для пушечного ядра определенного типа.</a:t>
            </a:r>
          </a:p>
        </p:txBody>
      </p:sp>
    </p:spTree>
    <p:extLst>
      <p:ext uri="{BB962C8B-B14F-4D97-AF65-F5344CB8AC3E}">
        <p14:creationId xmlns:p14="http://schemas.microsoft.com/office/powerpoint/2010/main" val="84834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Закон падающих тел</a:t>
            </a:r>
            <a:br>
              <a:rPr lang="ru-RU" dirty="0">
                <a:solidFill>
                  <a:schemeClr val="bg1"/>
                </a:solidFill>
                <a:latin typeface="Bookman Old Style" pitchFamily="18" charset="0"/>
              </a:rPr>
            </a:b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12585"/>
            <a:ext cx="53285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 течение многих веков люди ошибочно полагали, что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тяжелые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предметы падают быстрее, чем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легкие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. Галилей опытным путем доказал несостоятельность этой теории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.</a:t>
            </a:r>
          </a:p>
          <a:p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Изучая движение падающих объектов, он пришел к выводу, что в отсутствие сопротивления воздуха гравитация заставляет все объекты (независимо от их массы) падать с одинаковым ускорением, а расстояние, пройденное падающим телом, прямо пропорционально квадрату времени, которое требуется для падения.</a:t>
            </a:r>
          </a:p>
          <a:p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72816"/>
            <a:ext cx="2448272" cy="424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7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54725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Закон падающих тел был новаторским. Вопреки идеям натурфилософов того периода, Галилей утверждал, что тело не достигает определенной скорости, которая остается постоянной, а продолжает ускоряться, пока не соприкоснется с землей.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Это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утверждение верно в том случае, если не учитывать сопротивление воздуха, которое может быть очень значительным для некоторых объектов и при высоких скоростях. Закон падающих тел является одним из ключевых вкладов ученого в физику.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4237" y="486916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Галилей также впервые разработал концепцию об инерции, согласно которой объект остается в покое или в движении, пока на него не воздействует другая сила. Исследования Галилея послужили основой для создания Исааком Ньютоном первого из трех законов классической механики – закона инерции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6714"/>
            <a:ext cx="358185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3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Маятниковые</a:t>
            </a:r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 часы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1736107"/>
            <a:ext cx="59401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Механические часы были хорошо известны задолго до Галилея. Самые старые из сохранившихся часов в Европе датируются примерно 1386 годом. Однако точность их показаний была далека от совершенства, поскольку в конструкции использовался маховик, а не маятник. Вклад Галилея в создание часов с маятниковым механизмом, который значительно повышал точность хода, по сути, был теоретическим.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Будучи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студентом, ученый наблюдал за лампой, качающейся вперед и назад в Пизанском соборе, и заметил, что время, в течение которого лампа совершала одно колебание, не зависело от амплитуды, а значит, маятник можно было использовать для отсчета равных промежутков времени. Об этом изохронизме он написал научную работу в 1602 году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8156"/>
            <a:ext cx="2643060" cy="453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4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908720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И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дея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использовать маятник в часовом механизме возникла у Галилея только в последний год его жизни. Он создал схему часов, но умер, так и не завершив работу. Сын Галилея </a:t>
            </a:r>
            <a:r>
              <a:rPr lang="ru-RU" dirty="0" err="1">
                <a:solidFill>
                  <a:schemeClr val="bg1"/>
                </a:solidFill>
                <a:latin typeface="Book Antiqua" pitchFamily="18" charset="0"/>
              </a:rPr>
              <a:t>Винченцо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 сконструировал часы по этой схеме, однако не смог заставить их работать надежно. Первые исправные маятниковые часы были продемонстрированы нидерландским изобретателем </a:t>
            </a:r>
            <a:r>
              <a:rPr lang="ru-RU" dirty="0" err="1">
                <a:solidFill>
                  <a:schemeClr val="bg1"/>
                </a:solidFill>
                <a:latin typeface="Book Antiqua" pitchFamily="18" charset="0"/>
              </a:rPr>
              <a:t>Христианом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 Гюйгенсом через 15 лет после смерти Галилея.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491075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6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39001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Телескоп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988840"/>
            <a:ext cx="47850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Однажды Галилей узнал о голландском мастере, который использовал обычные линзы от очков для создания подзорной трубы. Несмотря на то, что труба была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игрушкой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вельмож на светских балах, Галилея, как ученого, эта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вещь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заинтересовала.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Он решил усовершенствовать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прибор и превратить его в полезное устройство – телескоп. </a:t>
            </a:r>
            <a:endParaRPr 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Галилей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экспериментировал с установкой линз, не имея чертежей, и допускал множество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ошибок.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1484496"/>
            <a:ext cx="3456384" cy="442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1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0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r="6270"/>
          <a:stretch/>
        </p:blipFill>
        <p:spPr bwMode="auto">
          <a:xfrm>
            <a:off x="4716016" y="1628800"/>
            <a:ext cx="4239789" cy="356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10657"/>
            <a:ext cx="47267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Со временем ученый научился самостоятельно шлифовать оптику для повышения увеличительной силы прибора. Телескоп Галилея имел десятикратную увеличительную способность. А через несколько месяцев ученый смог модернизировать линзы, добившись 30-тикратного увеличения</a:t>
            </a:r>
          </a:p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Инновационный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прибор принес Галилею финансовый успех. Он обеспечил своими телескопами Венецианский арсенал, который использовал их в качестве навигационного инструмента для обнаружения вражеских кораблей. За заслуги перед государством Галилею назначили щедрое пожизненное жалование.</a:t>
            </a:r>
          </a:p>
        </p:txBody>
      </p:sp>
    </p:spTree>
    <p:extLst>
      <p:ext uri="{BB962C8B-B14F-4D97-AF65-F5344CB8AC3E}">
        <p14:creationId xmlns:p14="http://schemas.microsoft.com/office/powerpoint/2010/main" val="35206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1275</Words>
  <Application>Microsoft Office PowerPoint</Application>
  <PresentationFormat>Экран (4:3)</PresentationFormat>
  <Paragraphs>50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Идеи и открытия Галилео Галилея</vt:lpstr>
      <vt:lpstr>Геометрический и военный компас</vt:lpstr>
      <vt:lpstr>Презентация PowerPoint</vt:lpstr>
      <vt:lpstr>Закон падающих тел </vt:lpstr>
      <vt:lpstr>Презентация PowerPoint</vt:lpstr>
      <vt:lpstr>Маятниковые часы</vt:lpstr>
      <vt:lpstr>Презентация PowerPoint</vt:lpstr>
      <vt:lpstr>Телескоп</vt:lpstr>
      <vt:lpstr>Презентация PowerPoint</vt:lpstr>
      <vt:lpstr>Неидеальная Луна</vt:lpstr>
      <vt:lpstr>Галилеевы спутники</vt:lpstr>
      <vt:lpstr>Презентация PowerPoint</vt:lpstr>
      <vt:lpstr>Фазы Венеры и пятна на Солнце</vt:lpstr>
      <vt:lpstr>Презентация PowerPoint</vt:lpstr>
      <vt:lpstr>Конфликт с католической церковью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Идеи и открытия Галилео Галилея</dc:title>
  <dc:creator>Бочкарева Диляра Рустемовна</dc:creator>
  <cp:lastModifiedBy>Бочкарева Диляра Рустемовна</cp:lastModifiedBy>
  <cp:revision>8</cp:revision>
  <dcterms:modified xsi:type="dcterms:W3CDTF">2024-02-15T07:23:54Z</dcterms:modified>
</cp:coreProperties>
</file>