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4" r:id="rId8"/>
    <p:sldId id="270" r:id="rId9"/>
    <p:sldId id="261" r:id="rId10"/>
    <p:sldId id="260" r:id="rId11"/>
    <p:sldId id="271" r:id="rId12"/>
    <p:sldId id="269" r:id="rId13"/>
    <p:sldId id="263" r:id="rId14"/>
    <p:sldId id="265" r:id="rId15"/>
    <p:sldId id="27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4B58"/>
    <a:srgbClr val="225C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22" autoAdjust="0"/>
  </p:normalViewPr>
  <p:slideViewPr>
    <p:cSldViewPr>
      <p:cViewPr>
        <p:scale>
          <a:sx n="118" d="100"/>
          <a:sy n="118" d="100"/>
        </p:scale>
        <p:origin x="-58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43204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Казанский государственный энергетический университет</a:t>
            </a:r>
            <a:b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943932"/>
            <a:ext cx="4176464" cy="33024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«Защитник прав человеческих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</a:pPr>
            <a:endParaRPr lang="ru-RU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100-летию со дня рождения А.Д. Сахарова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sokolova.iv\Desktop\Алсу\а.д.сахаров\фото\3.01.2_Андрей_Сахар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0872"/>
            <a:ext cx="4452785" cy="6128564"/>
          </a:xfrm>
          <a:prstGeom prst="rect">
            <a:avLst/>
          </a:prstGeom>
          <a:noFill/>
          <a:effectLst>
            <a:glow rad="825500">
              <a:schemeClr val="bg2">
                <a:alpha val="40000"/>
              </a:schemeClr>
            </a:glow>
            <a:softEdge rad="647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на сахаров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9632" y="6495299"/>
            <a:ext cx="138646" cy="1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66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701">
        <p:split orient="vert"/>
      </p:transition>
    </mc:Choice>
    <mc:Fallback>
      <p:transition spd="slow" advTm="370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884" y="6244583"/>
            <a:ext cx="4680520" cy="347638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А.Д. Сахаров с женой Е.Г. Боннэр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3672408" cy="5627167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1980 году академик был арестован вместе со своей женой Еленой и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выслан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 город Горький.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был изолированный город. В него нельзя было просто так въехать и нельзя было покинуть. Так же ученого лишили всех отечественных наград. Сахаров три раза подолгу голодал, даже в заключении высказывая свою активную позицию. Трижды его госпитализировали по причине резкого ухудшения здоровья и пытались насильственно кормить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72954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1228">
        <p14:reveal/>
      </p:transition>
    </mc:Choice>
    <mc:Fallback>
      <p:transition spd="slow" advTm="11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165304"/>
            <a:ext cx="4896544" cy="382364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За мир и прогресс//Московские новости. – 1989. – № 6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384376" cy="4691063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После семи лет пребывания в изолированном городе их ссылка завершилась.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По возвращению Сахаров продолжил работать в Физическом институте имени Лебедева. В 1989 году Академия Наук избрала его народным депутатом СССР. И тут Сахаров уже не мог сдержать свое обещание. С самого первого заседания он запомнился как самый экстравагантный депутат и вызвал негативные эмоции  у других присутствующих.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111750" cy="412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971">
        <p14:prism isContent="1" isInverted="1"/>
      </p:transition>
    </mc:Choice>
    <mc:Fallback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165304"/>
            <a:ext cx="3639515" cy="454372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А.Д. Сахаров на выступлениях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4176464" cy="61926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Дмитриевич поднял тему Афганской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войны. После </a:t>
            </a:r>
            <a:r>
              <a:rPr lang="ru-RU" sz="160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заявления            А.Д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. Сахарова возмущению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депутатов не было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предела.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таких съездах он неоднократно нарушал регламент, получая агрессивные отклики и возмущение со стороны других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депутатов.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Так и на последнем заседании Сахаров потребовал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слово.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Сахаров говорил 15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минут, дважды звенел звонок, предупреждая о завершении времени регламента, но физика это не останавливало. Он предлагал ввести «декрет о власти». Даже после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того как микрофон отключили, он продолжал выступать. Позже нарезки его речи не раз показывали по телевизору.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163" y="260648"/>
            <a:ext cx="3888432" cy="21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49549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5052">
        <p14:reveal/>
      </p:transition>
    </mc:Choice>
    <mc:Fallback>
      <p:transition spd="slow" advTm="150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353095"/>
            <a:ext cx="4701827" cy="347638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Автобиографическое произведение А.Д. Сахарова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3744416" cy="5904656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 период ссылки сотрудники КГБ дважды похищали рукопись «Воспоминаний», которые Сахаров начал писать в 1978 году. Дважды он восстанавливал книгу по памяти. Эпилог к «Воспоминаниям» ученый завершил 13 декабря 1989 года словами: «Главное — что мы с Люсей (Еленой Боннэр. — Прим. ред.) вместе. И эта книга посвящена моей дорогой, любимой Люсе. Жизнь продолжается. Мы вместе». На следующий день Андрея Сахарова не стало.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1196753"/>
            <a:ext cx="2314600" cy="2736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sokolova.iv\Documents\Алсу работа\а.д.сахаров\фото\6019504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2448272" cy="37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757611" cy="327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938">
        <p14:prism isContent="1" isInverted="1"/>
      </p:transition>
    </mc:Choice>
    <mc:Fallback>
      <p:transition spd="slow" advTm="109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6085" y="6237312"/>
            <a:ext cx="5147116" cy="347638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Могила А.Д. Сахарова и памятник ученому в Санкт-Петербурге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196753"/>
            <a:ext cx="2962672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3456384" cy="6120680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Вечером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14 декабря 1989 года великий ученый умер от внезапной остановки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сердца в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квартире в Москве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на улице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Чкалова.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 Санкт-Петербурге находится памятник А.Д. Сахарову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на небольшой Площади академика Сахарова на Васильевском острове возле (сзади) здания Санкт-Петербургского государственного университета (Здание Двенадцати коллегий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okolova.iv\Desktop\Алсу\а.д.сахаров\фото\3.01.2_Андрей_Сахаров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8670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okolova.iv\Desktop\Алсу\а.д.сахаров\фото\hello_html_m3be7536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25527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p:transition spd="slow" advTm="7552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9397" y="5589240"/>
            <a:ext cx="3287974" cy="886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0" dirty="0">
                <a:solidFill>
                  <a:srgbClr val="225C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</a:t>
            </a:r>
            <a:r>
              <a:rPr lang="ru-RU" sz="1600" b="0" dirty="0" smtClean="0">
                <a:solidFill>
                  <a:srgbClr val="225C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каз </a:t>
            </a:r>
            <a:r>
              <a:rPr lang="ru-RU" sz="1600" b="0" dirty="0">
                <a:solidFill>
                  <a:srgbClr val="225C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Президиума Верховного Совета СССР </a:t>
            </a:r>
            <a:r>
              <a:rPr lang="ru-RU" sz="1600" b="0" dirty="0" smtClean="0">
                <a:solidFill>
                  <a:srgbClr val="225C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 лишении </a:t>
            </a:r>
            <a:r>
              <a:rPr lang="ru-RU" sz="1600" b="0" dirty="0">
                <a:solidFill>
                  <a:srgbClr val="225C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всех государственных </a:t>
            </a:r>
            <a:r>
              <a:rPr lang="ru-RU" sz="1600" b="0" dirty="0" smtClean="0">
                <a:solidFill>
                  <a:srgbClr val="225C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наград А.Д. Сахарова</a:t>
            </a:r>
            <a:endParaRPr lang="ru-RU" dirty="0">
              <a:solidFill>
                <a:srgbClr val="225C6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92" y="273051"/>
            <a:ext cx="2386608" cy="3227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5616624" cy="6552728"/>
          </a:xfrm>
        </p:spPr>
        <p:txBody>
          <a:bodyPr>
            <a:noAutofit/>
          </a:bodyPr>
          <a:lstStyle/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Награды и премии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Советские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Высшее звание «Герой Социалистического Труда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4 января 1954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года);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11 сентября 1956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года);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7 марта 1962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года).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Сталинская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премия (31 декабря 1953 года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Ленинская премия (7 сентября 1956 года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Медали «За доблестный труд. </a:t>
            </a: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января 1980 года указом Президиума Верховного Совета СССР лишён всех государственных наград, в том числе званий Героя Социалистического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Труда. В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2020 году, в связи со столетием Сахарова, был поднят вопрос о восстановлении его во всех наградах и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званиях.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Иностранные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Премия </a:t>
            </a:r>
            <a:r>
              <a:rPr lang="ru-RU" sz="1600" dirty="0" err="1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Чино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дель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Дука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 (1974 год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Нобелевская премия мира (1975 год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Премия Лео </a:t>
            </a:r>
            <a:r>
              <a:rPr lang="ru-RU" sz="1600" dirty="0" err="1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Силарда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 (1983 год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Премия </a:t>
            </a:r>
            <a:r>
              <a:rPr lang="ru-RU" sz="1600" dirty="0" err="1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Томалла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 (1984 год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Медаль </a:t>
            </a:r>
            <a:r>
              <a:rPr lang="ru-RU" sz="1600" dirty="0" err="1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Эллиота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Крессона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 (1985 год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Орден Креста </a:t>
            </a:r>
            <a:r>
              <a:rPr lang="ru-RU" sz="1600" dirty="0" err="1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Витиса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 степени кавалера Большого креста (2003 год, посмертно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sokolova.iv\Documents\Алсу работа\а.д.сахаров\фото\Decree_of_Presidium_of_the_Supreme_Soviet_of_the_Soviet_Union,_1980_-_Sakhar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3215966" cy="48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3782">
        <p14:prism isContent="1" isInverted="1"/>
      </p:transition>
    </mc:Choice>
    <mc:Fallback>
      <p:transition spd="slow" advTm="137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3754760" cy="5793507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Сахаров реализовал свой талант на двух, на первый взгляд, взаимоисключающих поприщах — как разработчик термоядерного оружия и как борец за разоружение. Европарламент ежегодно вручает премию его имени «За свободу мысли», а Американское физическое общество учредило одноименную награду за достижения ученых в деле защиты прав человека.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2520280" cy="37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602160" cy="315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0980">
        <p14:reveal/>
      </p:transition>
    </mc:Choice>
    <mc:Fallback>
      <p:transition spd="slow" advTm="109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37312"/>
            <a:ext cx="4032448" cy="491654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Юный А.Д. Сахаров и его семья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548680"/>
            <a:ext cx="4186808" cy="55774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04664"/>
            <a:ext cx="3528392" cy="5832648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Дмитриевич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Сахаров родился в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Москве 21 мая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1921. Его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отец, Дмитрий Иванович Сахаров, был юристом, который вскоре увлекся физикой, стал преподавать и выпустил известный задачник. Мать, Екатерина Алексеевна Сахарова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родом из богатой греческой семьи </a:t>
            </a:r>
            <a:r>
              <a:rPr lang="ru-RU" sz="1600" dirty="0" err="1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Софиано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, была домохозяйкой. 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Юный Сахаров в начальные классы не ходил. Его обучение проводилось дома. Сдав экзамены за 6-й класс, Андрей Сахаров перешел на учебу в обычную школу. В 1938 году его, отличника, без экзаменов зачислили на физический факультет МГУ.</a:t>
            </a:r>
          </a:p>
        </p:txBody>
      </p:sp>
      <p:pic>
        <p:nvPicPr>
          <p:cNvPr id="2050" name="Picture 2" descr="C:\Users\sokolova.iv\Desktop\Алсу\а.д.сахаров\фото\1528836947_saharo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139" y="2564904"/>
            <a:ext cx="2526313" cy="34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okolova.iv\Documents\Алсу работа\а.д.сахаров\фото\сахаровы-768x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009" y="188640"/>
            <a:ext cx="490037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56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0836">
        <p14:reveal/>
      </p:transition>
    </mc:Choice>
    <mc:Fallback>
      <p:transition spd="slow" advTm="108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165304"/>
            <a:ext cx="3944417" cy="382364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А.Д. Сахаров с первой женой 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76673"/>
            <a:ext cx="4042792" cy="5184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864702"/>
            <a:ext cx="4176464" cy="4840564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 1942 году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Сахаров получил диплом с отличием по специальности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боронное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металловедение».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Молодого специалиста распределили сначала в Ковров, где места ему не нашлось, затем на патронный завод в Ульяновск.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по специальности началась для него лишь с переходом в Центральную заводскую лабораторию. В 1943 году Андрей Сахаров женился на Клавдии </a:t>
            </a:r>
            <a:r>
              <a:rPr lang="ru-RU" sz="1600" dirty="0" err="1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Вихаревой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, работавшей на том же заводе лаборантом. У супругов родилось трое детей — Татьяна, Любовь и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Дмитрий. 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 1969 году его жена умирает от рака.</a:t>
            </a: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okolova.iv\Desktop\Алсу\а.д.сахаров\фото\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8635"/>
            <a:ext cx="3805324" cy="28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kolova.iv\Desktop\Алсу\а.д.сахаров\фото\010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136" y="3284984"/>
            <a:ext cx="38683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1352">
        <p14:prism isContent="1" isInverted="1"/>
      </p:transition>
    </mc:Choice>
    <mc:Fallback>
      <p:transition spd="slow" advTm="11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5075" y="6093296"/>
            <a:ext cx="3626131" cy="382364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Игорь Евгеньевич </a:t>
            </a:r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Тамм (1895–1971)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1700809"/>
            <a:ext cx="2170584" cy="3168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4320480" cy="6264696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1944 году Сахаров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поступил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на аспирантуру в ФИАН, где Андрея взял под крыло его единственный истинный учитель – Игорь Евгеньевич Тамм. Через три года он разработал теорию ядерных переходов. В дальнейшем физик связал свою научную деятельность с разработкой термоядерного оружия. В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время между Советским Союзом и США шла гонка вооружений и советским властям была необходима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известного ученого. Для Сахарова создание атомной бомбы было весьма интересным делом, к тому же он считал, что это будет во благо мира. И ученый принялся за работу. В 1950 году Сахаров вместе с Таммом разработал теорию магнитного термоядерного реактора, также представил работы по управляемой термоядерной реакцией, за что был в 32 года назван академиком и получил медаль Героя </a:t>
            </a:r>
            <a:r>
              <a:rPr lang="ru-RU" sz="1600" dirty="0" err="1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соцтруда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sokolova.iv\Documents\Алсу работа\а.д.сахаров\фото\7.03.3_Игорь_Там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076" y="620688"/>
            <a:ext cx="3626131" cy="51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4580">
        <p14:reveal/>
      </p:transition>
    </mc:Choice>
    <mc:Fallback>
      <p:transition spd="slow" advTm="145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319" y="5949280"/>
            <a:ext cx="4320480" cy="454372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Водородная бомба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6672"/>
            <a:ext cx="4114800" cy="5832648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Сахарова позволяли Советскому Союзу не отставать от США в разработке ядерного оружия. Хотя сам ученый хотел </a:t>
            </a: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использовать их в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мирных целях, как топливо для атомных электростанций.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Вскоре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на свет появилось смертельное оружие – советская ядерная бомба, а после нее и первая водородная бомба, названная «слойкой Сахарова». После создания бомб Сахаров почувствовал мощь их убийственной силы и предлагал разместить заряды вдоль побережья США по 100 мегатонн каждый, в случае любой опасности нажав на кнопку. Согласно расчетам ученого, в результате взрыва водородной бомбы, должна образовываться огромная волна-цунами, которая единым махом уничтожает все побережье.</a:t>
            </a:r>
          </a:p>
          <a:p>
            <a:endParaRPr lang="ru-RU" dirty="0"/>
          </a:p>
        </p:txBody>
      </p:sp>
      <p:pic>
        <p:nvPicPr>
          <p:cNvPr id="3074" name="Picture 2" descr="C:\Users\sokolova.iv\Documents\Алсу работа\а.д.сахаров\фото\бомб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49878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3408">
        <p14:prism isContent="1" isInverted="1"/>
      </p:transition>
    </mc:Choice>
    <mc:Fallback>
      <p:transition spd="slow" advTm="134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6309320"/>
            <a:ext cx="3512369" cy="310356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А.Д. Сахаров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3960440" cy="6336704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спустя время Сахаров понял какую дьявольскую игрушку он создал. У ученого произошел нервный и психический срыв. К тому времени умерла и его жена, мать его детей. Сахаров забросил науку и с головой ушел в политику. Он протестовал против использования ядерного оружия, выступал против репрессий над генетиками и высказывал антисталинские взгляды. Он открыто выступал за свободу человека, презирал преследования власти, мечтал о мирном сосуществовании и прогрессе. Сахаров называл каждого человека хрупким существом, словно это фарфор, который очень важно не разбить. В 1960 годах физиком заинтересовалось КГБ, на его квартире неоднократно проводились обыски, а в прессе в его адрес появилось множество негативных статей. Люди считали Сахарова, что боролся за мир, предателем народа.</a:t>
            </a:r>
          </a:p>
          <a:p>
            <a:endParaRPr lang="ru-RU" dirty="0"/>
          </a:p>
        </p:txBody>
      </p:sp>
      <p:pic>
        <p:nvPicPr>
          <p:cNvPr id="10242" name="Picture 2" descr="C:\Users\sokolova.iv\Documents\Алсу работа\а.д.сахаров\фото\680200c52424faea1819eb3e9a1a5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816291" cy="34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66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6038">
        <p14:reveal/>
      </p:transition>
    </mc:Choice>
    <mc:Fallback>
      <p:transition spd="slow" advTm="160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877272"/>
            <a:ext cx="4861577" cy="454372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А.Д. Сахаров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3600400" cy="6264696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1960-х годов Андрей Сахаров стал все чаще вмешиваться «не в свои» дела. Выступал против нового закона, дающего возможность «более массового преследования за убеждения и информационную деятельность», против принудительного лечения в психиатрических больницах. В составе Комитета по Байкалу Сахаров боролся за запрет промышленной деятельности на берегу озера. В 1968 году в самиздате распространилась его статья «Размышления о прогрессе, мирном сосуществовании и интеллектуальной свободе».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16995"/>
            <a:ext cx="5005593" cy="281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834">
        <p14:prism isContent="1" isInverted="1"/>
      </p:transition>
    </mc:Choice>
    <mc:Fallback>
      <p:transition spd="slow" advTm="108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949280"/>
            <a:ext cx="4104456" cy="4543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0" dirty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Елена Георгиевна </a:t>
            </a:r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Боннэр (1923-2011) </a:t>
            </a:r>
            <a:b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жена А.Д. Сахарова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322712" cy="5217443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Сахаров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активно поддерживал диссидентов и политзаключенных. Так в 1970 году во время поездки в Калугу он встретил Елену Боннэр и спустя два года женился на ней, оставив своих троих детей от первого брака.</a:t>
            </a:r>
          </a:p>
          <a:p>
            <a:endParaRPr lang="ru-RU" dirty="0"/>
          </a:p>
        </p:txBody>
      </p:sp>
      <p:pic>
        <p:nvPicPr>
          <p:cNvPr id="4099" name="Picture 3" descr="C:\Users\sokolova.iv\Documents\Алсу работа\а.д.сахаров\фото\бонн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223108" cy="49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7073">
        <p14:reveal/>
      </p:transition>
    </mc:Choice>
    <mc:Fallback>
      <p:transition spd="slow" advTm="70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237312"/>
            <a:ext cx="4165378" cy="463841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rgbClr val="225C6C"/>
                </a:solidFill>
                <a:latin typeface="Times New Roman" pitchFamily="18" charset="0"/>
                <a:cs typeface="Times New Roman" pitchFamily="18" charset="0"/>
              </a:rPr>
              <a:t>Труды А.Д. Сахарова</a:t>
            </a:r>
            <a:endParaRPr lang="ru-RU" sz="1400" b="0" dirty="0">
              <a:solidFill>
                <a:srgbClr val="225C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4176464" cy="3888432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6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1975 году физик написал книгу «О стране и мире». После выпуска книги ученому присудили Нобелевскую премию мира. Сахаров громко призывал отменить смертною казнь во всем мире, а также вел политику против ввода советский войск в Афганистан.</a:t>
            </a:r>
          </a:p>
        </p:txBody>
      </p:sp>
      <p:pic>
        <p:nvPicPr>
          <p:cNvPr id="6147" name="Picture 3" descr="C:\Users\sokolova.iv\Desktop\Алсу\а.д.сахаров\фото\Saharov-A.-Trevoga-i-nadezhda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107"/>
            <a:ext cx="2636168" cy="41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okolova.iv\Desktop\Алсу\а.д.сахаров\фото\a_ignore_q_80_w_1000_c_limit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725218" cy="42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757">
        <p14:prism isContent="1" isInverted="1"/>
      </p:transition>
    </mc:Choice>
    <mc:Fallback>
      <p:transition spd="slow" advTm="67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1353</Words>
  <Application>Microsoft Office PowerPoint</Application>
  <PresentationFormat>Экран (4:3)</PresentationFormat>
  <Paragraphs>98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Казанский государственный энергетический университет Библиотека </vt:lpstr>
      <vt:lpstr>Юный А.Д. Сахаров и его семья</vt:lpstr>
      <vt:lpstr>А.Д. Сахаров с первой женой </vt:lpstr>
      <vt:lpstr>Игорь Евгеньевич Тамм (1895–1971)</vt:lpstr>
      <vt:lpstr>Водородная бомба</vt:lpstr>
      <vt:lpstr>А.Д. Сахаров</vt:lpstr>
      <vt:lpstr>А.Д. Сахаров</vt:lpstr>
      <vt:lpstr>Елена Георгиевна Боннэр (1923-2011)  жена А.Д. Сахарова</vt:lpstr>
      <vt:lpstr>Труды А.Д. Сахарова</vt:lpstr>
      <vt:lpstr>А.Д. Сахаров с женой Е.Г. Боннэр</vt:lpstr>
      <vt:lpstr>За мир и прогресс//Московские новости. – 1989. – № 6</vt:lpstr>
      <vt:lpstr>А.Д. Сахаров на выступлениях</vt:lpstr>
      <vt:lpstr>Автобиографическое произведение А.Д. Сахарова</vt:lpstr>
      <vt:lpstr>Могила А.Д. Сахарова и памятник ученому в Санкт-Петербурге</vt:lpstr>
      <vt:lpstr>Указ Президиума Верховного Совета СССР о лишении всех государственных наград А.Д. Сахарова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Ирина Владимировна</dc:creator>
  <cp:lastModifiedBy>Зиннатуллин</cp:lastModifiedBy>
  <cp:revision>54</cp:revision>
  <dcterms:created xsi:type="dcterms:W3CDTF">2021-04-05T12:32:20Z</dcterms:created>
  <dcterms:modified xsi:type="dcterms:W3CDTF">2021-05-21T08:06:06Z</dcterms:modified>
</cp:coreProperties>
</file>