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228600" y="0"/>
          <a:ext cx="9144001" cy="6858000"/>
        </p:xfrm>
        <a:graphic>
          <a:graphicData uri="http://schemas.openxmlformats.org/presentationml/2006/ole">
            <p:oleObj spid="_x0000_s25602" name="Worksheet" r:id="rId3" imgW="31565214" imgH="2305036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iew_397601_2979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iew_397601_2979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view_397601_2979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iew_397601_2979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iew_397601_29793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iew_587023_60367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iew_587023_60367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iew_587023_60367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iew_587023_60368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iew_587023_60368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view_499482_42815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433982" cy="71096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iew_587023_60369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iew_536802_46316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iew_536802_46316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iew_536802_46316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iew_536802_46317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iew_536802_46318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381000" y="90631"/>
          <a:ext cx="9268123" cy="6767369"/>
        </p:xfrm>
        <a:graphic>
          <a:graphicData uri="http://schemas.openxmlformats.org/presentationml/2006/ole">
            <p:oleObj spid="_x0000_s26626" name="Worksheet" r:id="rId3" imgW="31565214" imgH="2305036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iew_499482_42815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iew_499482_42817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iew_537321_46345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iew_602117_6818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iew_602117_6818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iew_602117_6818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iew_602117_681840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PresentationFormat>Экран (4:3)</PresentationFormat>
  <Paragraphs>0</Paragraphs>
  <Slides>26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Office Theme</vt:lpstr>
      <vt:lpstr>Worksheet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lemoon24 Эмиль</dc:creator>
  <cp:lastModifiedBy>KGEU</cp:lastModifiedBy>
  <cp:revision>6</cp:revision>
  <dcterms:created xsi:type="dcterms:W3CDTF">2014-04-16T13:08:46Z</dcterms:created>
  <dcterms:modified xsi:type="dcterms:W3CDTF">2014-04-17T13:30:40Z</dcterms:modified>
</cp:coreProperties>
</file>