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58" r:id="rId10"/>
    <p:sldId id="259" r:id="rId11"/>
    <p:sldId id="260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5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51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3364115"/>
            <a:ext cx="7079577" cy="1470025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latin typeface="Candara Light" pitchFamily="34" charset="0"/>
              </a:rPr>
              <a:t>Последняя дуэль </a:t>
            </a:r>
            <a:r>
              <a:rPr lang="ru-RU" b="1" dirty="0" smtClean="0">
                <a:latin typeface="Candara Light" pitchFamily="34" charset="0"/>
              </a:rPr>
              <a:t>и смерть </a:t>
            </a:r>
            <a:r>
              <a:rPr lang="ru-RU" b="1" dirty="0">
                <a:latin typeface="Candara Light" pitchFamily="34" charset="0"/>
              </a:rPr>
              <a:t>Александра </a:t>
            </a:r>
            <a:r>
              <a:rPr lang="ru-RU" b="1" dirty="0" smtClean="0">
                <a:latin typeface="Candara Light" pitchFamily="34" charset="0"/>
              </a:rPr>
              <a:t>Сергеевича Пушкина</a:t>
            </a:r>
            <a:endParaRPr lang="ru-RU" b="1" dirty="0">
              <a:latin typeface="Candara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0148" y="3265730"/>
            <a:ext cx="6058356" cy="1747446"/>
          </a:xfrm>
          <a:prstGeom prst="rect">
            <a:avLst/>
          </a:prstGeom>
          <a:noFill/>
          <a:ln w="57150">
            <a:solidFill>
              <a:srgbClr val="895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752528" cy="172819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«Я </a:t>
            </a: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видел смерть; она в молчанье села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У мирного порогу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моего;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Я видел гроб; открылась дверь его;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Душа, померкнув, охладела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…»</a:t>
            </a:r>
            <a:endParaRPr lang="ru-RU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2274283"/>
            <a:ext cx="4321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Candara Light" pitchFamily="34" charset="0"/>
              </a:rPr>
              <a:t>Из стихотворения «Элегия» А.С.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12603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 b="8353"/>
          <a:stretch/>
        </p:blipFill>
        <p:spPr bwMode="auto">
          <a:xfrm>
            <a:off x="251519" y="888022"/>
            <a:ext cx="3852863" cy="278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890067"/>
            <a:ext cx="3312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 Math" pitchFamily="18" charset="0"/>
                <a:ea typeface="Cambria Math" pitchFamily="18" charset="0"/>
              </a:rPr>
              <a:t>Дантес, не дойдя до барьера одного шага, выстрелил первым. Пуля сразила Пушкина: Пушкин упал после выстрела Дантеса, но сказал, что у него хватит сил сделать ответный выстрел. Секунданты бросились к поэту, тот сказал: </a:t>
            </a:r>
            <a:r>
              <a:rPr lang="ru-RU" b="1" dirty="0">
                <a:latin typeface="Cambria Math" pitchFamily="18" charset="0"/>
                <a:ea typeface="Cambria Math" pitchFamily="18" charset="0"/>
              </a:rPr>
              <a:t>«Я в силах стрелять!»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7523" y="4005064"/>
            <a:ext cx="8568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 Math" pitchFamily="18" charset="0"/>
                <a:ea typeface="Cambria Math" pitchFamily="18" charset="0"/>
              </a:rPr>
              <a:t>При падении Пушкина его пистолет упал в снег и поэтому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Данзас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подал ему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другой.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По другой версии, Пушкин сам попросил сменить пистолет и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Д’Аршиак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стал возражать, но Дантес знаком остановил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его.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Дантес снова встал к барьеру. Пуля из пистолета опиравшегося на одной руке Пушкина попала Дантесу в область груди. Современники Пушкина указывали, что «если бы Дантес не держал руку поднятой, то непременно был бы убит; пуля пробила руку и ударилась в одну из металлических пуговиц мундира, причём всё же продавила Дантесу два ребра» </a:t>
            </a:r>
          </a:p>
        </p:txBody>
      </p:sp>
    </p:spTree>
    <p:extLst>
      <p:ext uri="{BB962C8B-B14F-4D97-AF65-F5344CB8AC3E}">
        <p14:creationId xmlns:p14="http://schemas.microsoft.com/office/powerpoint/2010/main" val="1178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764" y="4272292"/>
            <a:ext cx="8820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itchFamily="18" charset="0"/>
                <a:ea typeface="Cambria Math" pitchFamily="18" charset="0"/>
              </a:rPr>
              <a:t>Раненый Пушкин был повезён с места дуэли на санях извозчика; </a:t>
            </a:r>
            <a:endParaRPr lang="ru-RU" dirty="0" smtClean="0"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а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у Комендантской дачи пересажен в карету, которую послал старший 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Геккерн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.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Пушкина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с места дуэли привезли домой, на набережную реки Мойки, дом 12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дом поэта на руках внёс дядька Никита Козлов. Это был крепостной отца, знавший Пушкина с первых дней, ставший ему настоящим другом и прошедший с ним практически весь жизненный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путь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algn="ctr"/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2"/>
          <a:stretch/>
        </p:blipFill>
        <p:spPr bwMode="auto">
          <a:xfrm>
            <a:off x="633412" y="309094"/>
            <a:ext cx="7877175" cy="382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4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078" y="77357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Александра Сергеевича переодели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, подвели к дивану, уложили и вскоре приказали лечить. Этот диван станет последним пристанищем Пушкина. Наталья Гончарова, увидев всё это, была не в силах уснуть — она дико рыдала, иногда плач переходил в истерику.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8403" r="13653"/>
          <a:stretch/>
        </p:blipFill>
        <p:spPr bwMode="auto">
          <a:xfrm>
            <a:off x="472126" y="3068960"/>
            <a:ext cx="4659925" cy="30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24128" y="1028343"/>
            <a:ext cx="30243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 Math" pitchFamily="18" charset="0"/>
                <a:ea typeface="Cambria Math" pitchFamily="18" charset="0"/>
              </a:rPr>
              <a:t>По заключению врачей, пуля раздробила ткани, оставшись внутри живота. Всю последующую ночь с 27 на 28 января Пушкин страдал от сильной боли и кровотечения. Доктора облегчали страдания только льдом. 28 января в 14:00 через слуг поэта Дантесу приходит записка со словами:</a:t>
            </a:r>
          </a:p>
          <a:p>
            <a:endParaRPr lang="ru-RU" dirty="0">
              <a:latin typeface="Cambria Math" pitchFamily="18" charset="0"/>
              <a:ea typeface="Cambria Math" pitchFamily="18" charset="0"/>
            </a:endParaRPr>
          </a:p>
          <a:p>
            <a:r>
              <a:rPr lang="ru-RU" i="1" dirty="0">
                <a:latin typeface="Cambria Math" pitchFamily="18" charset="0"/>
                <a:ea typeface="Cambria Math" pitchFamily="18" charset="0"/>
              </a:rPr>
              <a:t>«Я вас прощаю. У меня раздроблено бедро. Передайте Екатерине, что она тоже помилована.»</a:t>
            </a:r>
          </a:p>
        </p:txBody>
      </p:sp>
    </p:spTree>
    <p:extLst>
      <p:ext uri="{BB962C8B-B14F-4D97-AF65-F5344CB8AC3E}">
        <p14:creationId xmlns:p14="http://schemas.microsoft.com/office/powerpoint/2010/main" val="29354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1052736"/>
            <a:ext cx="4211960" cy="1944216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Дуэль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между Александром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Сергеевичем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Пушкиным                           и Жоржем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де </a:t>
            </a:r>
            <a:r>
              <a:rPr lang="ru-RU" sz="1800" dirty="0" err="1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Геккерном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(Дантесом) состоялась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27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января (8 февраля) 1837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года.  В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результате дуэли Пушкин был смертельно ранен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   и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через два дня умер.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19749"/>
          <a:stretch/>
        </p:blipFill>
        <p:spPr bwMode="auto">
          <a:xfrm>
            <a:off x="725080" y="866319"/>
            <a:ext cx="343224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324258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ambria Math" pitchFamily="18" charset="0"/>
                <a:ea typeface="Cambria Math" pitchFamily="18" charset="0"/>
              </a:rPr>
              <a:t>Место этой дуэли: Чёрная речка — тогдашняя окраина Петербурга, приток Большой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Невки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— рукава невской дельты, рядом расположены дачи, огороды и пустыри. Снегу в тот день было по колено. Время: вскоре после 16:30, согласно показаниям секундантов.</a:t>
            </a:r>
          </a:p>
        </p:txBody>
      </p:sp>
    </p:spTree>
    <p:extLst>
      <p:ext uri="{BB962C8B-B14F-4D97-AF65-F5344CB8AC3E}">
        <p14:creationId xmlns:p14="http://schemas.microsoft.com/office/powerpoint/2010/main" val="7577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5596" y="692696"/>
            <a:ext cx="7272808" cy="152362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По подсчётам пушкинистов, столкновение с Дантесом было как минимум двадцать первым вызовом на дуэль в жизни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поэта.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Он был инициатором пятнадцати дуэлей, из которых состоялись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четыре,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остальные не состоялись ввиду примирения сторон, в основном стараниями друзей Пушкина; в шести случаях вызов на дуэль исходил не от Пушкина, а от его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оппонентов.</a:t>
            </a:r>
            <a:endParaRPr lang="ru-RU" sz="1800" dirty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32425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7884368" cy="348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1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6" y="0"/>
            <a:ext cx="9163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8712" y="3501008"/>
            <a:ext cx="5058308" cy="278234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Француз, офицер кавалергардского полка, приёмный сын нидерландского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посланника    в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Санкт-Петербурге барона Луи Геккерна, познакомился со своей ровесницей Натальей Николаевной Пушкиной, женой поэта,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      в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1835 году. В глазах светского общества Дантес-</a:t>
            </a:r>
            <a:r>
              <a:rPr lang="ru-RU" sz="1800" dirty="0" err="1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Геккерн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, красивый блондин, предстал блестящим молодым офицером, влюблённым в красавицу-жену ревнивого мужа.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6851" r="16535" b="26370"/>
          <a:stretch/>
        </p:blipFill>
        <p:spPr bwMode="auto">
          <a:xfrm>
            <a:off x="3628329" y="422563"/>
            <a:ext cx="2399074" cy="281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3" t="-1" r="7406" b="18431"/>
          <a:stretch/>
        </p:blipFill>
        <p:spPr bwMode="auto">
          <a:xfrm>
            <a:off x="1117395" y="422563"/>
            <a:ext cx="2510934" cy="280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3" b="14523"/>
          <a:stretch/>
        </p:blipFill>
        <p:spPr bwMode="auto">
          <a:xfrm flipH="1">
            <a:off x="6027403" y="416162"/>
            <a:ext cx="2347784" cy="281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208445"/>
            <a:ext cx="3384376" cy="4441110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4 (16) ноября 1836 года городская почта доставила Пушкину и нескольким его друзьям анонимный пасквиль на французском языке,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    в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котором Пушкину присваивался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         «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патент на звание рогоносца»; </a:t>
            </a:r>
            <a:endParaRPr lang="ru-RU" sz="18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этой пародийной орденской грамоте содержался тонкий намёк на внимание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           к Н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. Н. Пушкиной со стороны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не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только Дантеса,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          но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и самого императора.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 t="3918" r="11556" b="3467"/>
          <a:stretch/>
        </p:blipFill>
        <p:spPr bwMode="auto">
          <a:xfrm>
            <a:off x="4283968" y="1015561"/>
            <a:ext cx="4151868" cy="447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5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692696"/>
            <a:ext cx="3888432" cy="5138702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Придя к выводу об авторстве Геккерна, Пушкин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послал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Дантесу вызов на дуэль. Через неделю после вызова Жорж Дантес сделал предложение Екатерине Гончаровой — сестре Натальи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Николаевны. </a:t>
            </a:r>
          </a:p>
          <a:p>
            <a:pPr algn="l"/>
            <a:endParaRPr lang="ru-RU" sz="18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Так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как Дантес стал женихом Екатерины, Пушкин был вынужден отозвать свой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вызов.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Тем не менее Пушкин отказывался иметь какие-либо отношения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с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Дантесом-</a:t>
            </a:r>
            <a:r>
              <a:rPr lang="ru-RU" sz="1800" dirty="0" err="1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Геккерном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,                  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что, по воспоминаниям </a:t>
            </a:r>
            <a:r>
              <a:rPr lang="ru-RU" sz="1800" dirty="0" err="1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Данзаса</a:t>
            </a:r>
            <a:r>
              <a:rPr lang="en-US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задевало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их обоих и приводило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к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дальнейшему обострению ситуации.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392231" y="758018"/>
            <a:ext cx="210421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7"/>
          <a:stretch/>
        </p:blipFill>
        <p:spPr bwMode="auto">
          <a:xfrm flipH="1">
            <a:off x="353203" y="758018"/>
            <a:ext cx="205427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9770" y="4077072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 Math" pitchFamily="18" charset="0"/>
                <a:ea typeface="Cambria Math" pitchFamily="18" charset="0"/>
              </a:rPr>
              <a:t>10 января 1837 года Екатерина Гончарова стала женой Дантеса. Впоследствии она родила ему четверых детей и умерла после родов в 1843 году, на седьмом году замужества.</a:t>
            </a:r>
          </a:p>
        </p:txBody>
      </p:sp>
    </p:spTree>
    <p:extLst>
      <p:ext uri="{BB962C8B-B14F-4D97-AF65-F5344CB8AC3E}">
        <p14:creationId xmlns:p14="http://schemas.microsoft.com/office/powerpoint/2010/main" val="30927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32656"/>
            <a:ext cx="3888432" cy="5544616"/>
          </a:xfrm>
        </p:spPr>
        <p:txBody>
          <a:bodyPr>
            <a:noAutofit/>
          </a:bodyPr>
          <a:lstStyle/>
          <a:p>
            <a:pPr algn="l"/>
            <a:endParaRPr lang="ru-RU" sz="1800" dirty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После свадьбы Дантеса и Екатерины конфликт между Пушкиным и </a:t>
            </a:r>
            <a:r>
              <a:rPr lang="ru-RU" sz="1800" dirty="0" err="1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Геккернами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не был исчерпан, и вскоре после брака Дантеса с Екатериной началось распространение в свете слухов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и в адрес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Пушкина и его семьи. </a:t>
            </a:r>
            <a:endParaRPr lang="ru-RU" sz="18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  <a:p>
            <a:pPr algn="l"/>
            <a:endParaRPr lang="ru-RU" sz="18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26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января (7 февраля) 1837 года Пушкин отправил </a:t>
            </a:r>
            <a:r>
              <a:rPr lang="ru-RU" sz="1800" dirty="0" err="1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Геккерну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-отцу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письмо,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где, чрезвычайно резко характеризуя как отца, так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          и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приёмного сына, заявил,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что не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желает иметь с ними никаких дел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algn="l"/>
            <a:endParaRPr lang="ru-RU" sz="18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Пушкин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знал, что письмо носит явно оскорбительный характер </a:t>
            </a:r>
            <a:r>
              <a:rPr lang="ru-RU" sz="180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    и </a:t>
            </a:r>
            <a:r>
              <a:rPr lang="ru-RU" sz="1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приведёт к новой дуэли.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11032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5218185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itchFamily="18" charset="0"/>
                <a:ea typeface="Cambria Math" pitchFamily="18" charset="0"/>
              </a:rPr>
              <a:t>27 января (8 февраля) 1837 года под Петербургом в перелеске близ Комендантской дачи состоялась дуэль, на которой Пушкин был смертельно ранен в живот.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20" y="476672"/>
            <a:ext cx="6192688" cy="449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9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" b="8135"/>
          <a:stretch/>
        </p:blipFill>
        <p:spPr bwMode="auto">
          <a:xfrm>
            <a:off x="1647093" y="2592396"/>
            <a:ext cx="6065837" cy="363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04663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Условия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дуэли были смертельными и не оставляли шанса уцелеть обоим противникам, по условиям они становились на расстоянии двадцати шагов друг от друга, барьер составлял десять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шагов,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стрелять разрешалось с любого расстояния на пути к барьеру, отметкой стали брошенные на снег шинели. Секундантом Пушкина был его лицейский товарищ подполковник Константин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Данзас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, секундантом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Дантеса — сотрудник французского посольства виконт Оливье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д’Аршиак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4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894</Words>
  <Application>Microsoft Office PowerPoint</Application>
  <PresentationFormat>Экран (4:3)</PresentationFormat>
  <Paragraphs>33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Последняя дуэль и смерть Александра Сергеевича Пушкина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Последняя дуэль и смерть Александра Пушкина</dc:title>
  <cp:lastModifiedBy>Бочкарева Диляра Рустемовна</cp:lastModifiedBy>
  <cp:revision>14</cp:revision>
  <dcterms:modified xsi:type="dcterms:W3CDTF">2024-02-09T11:32:29Z</dcterms:modified>
</cp:coreProperties>
</file>