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4" r:id="rId8"/>
    <p:sldId id="265" r:id="rId9"/>
    <p:sldId id="262" r:id="rId10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1746" y="-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74E03-D1E1-47B2-8354-6B579BF46501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64EAD-AA1B-4E94-869F-742D46037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74E03-D1E1-47B2-8354-6B579BF46501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64EAD-AA1B-4E94-869F-742D46037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74E03-D1E1-47B2-8354-6B579BF46501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64EAD-AA1B-4E94-869F-742D46037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74E03-D1E1-47B2-8354-6B579BF46501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64EAD-AA1B-4E94-869F-742D46037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74E03-D1E1-47B2-8354-6B579BF46501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64EAD-AA1B-4E94-869F-742D46037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74E03-D1E1-47B2-8354-6B579BF46501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64EAD-AA1B-4E94-869F-742D46037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74E03-D1E1-47B2-8354-6B579BF46501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64EAD-AA1B-4E94-869F-742D46037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74E03-D1E1-47B2-8354-6B579BF46501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64EAD-AA1B-4E94-869F-742D46037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74E03-D1E1-47B2-8354-6B579BF46501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64EAD-AA1B-4E94-869F-742D46037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74E03-D1E1-47B2-8354-6B579BF46501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64EAD-AA1B-4E94-869F-742D46037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74E03-D1E1-47B2-8354-6B579BF46501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064EAD-AA1B-4E94-869F-742D46037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C474E03-D1E1-47B2-8354-6B579BF46501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064EAD-AA1B-4E94-869F-742D46037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санитарно-гигиенического воспитания и профилактики </a:t>
            </a:r>
            <a:r>
              <a:rPr lang="en-US" dirty="0" smtClean="0"/>
              <a:t>COVID-19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6556" y="2171339"/>
            <a:ext cx="9875520" cy="235947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Основание:</a:t>
            </a:r>
          </a:p>
          <a:p>
            <a:r>
              <a:rPr lang="ru-RU" dirty="0" smtClean="0"/>
              <a:t>- Рекомендации </a:t>
            </a:r>
            <a:r>
              <a:rPr lang="ru-RU" dirty="0" err="1" smtClean="0"/>
              <a:t>Роспотребнадзора</a:t>
            </a:r>
            <a:r>
              <a:rPr lang="ru-RU" dirty="0" smtClean="0"/>
              <a:t> РФ по профилактике новой </a:t>
            </a:r>
            <a:r>
              <a:rPr lang="ru-RU" dirty="0" err="1" smtClean="0"/>
              <a:t>короновирусной</a:t>
            </a:r>
            <a:r>
              <a:rPr lang="ru-RU" dirty="0" smtClean="0"/>
              <a:t> инфекции (</a:t>
            </a:r>
            <a:r>
              <a:rPr lang="en-US" dirty="0" smtClean="0"/>
              <a:t>COVID-19</a:t>
            </a:r>
            <a:r>
              <a:rPr lang="ru-RU" dirty="0" smtClean="0"/>
              <a:t>) в образовательных организациях высшего образования от 29.07.2020 МР 3.1./2.1.0205-20;</a:t>
            </a:r>
          </a:p>
          <a:p>
            <a:r>
              <a:rPr lang="ru-RU" dirty="0" smtClean="0"/>
              <a:t> - Приказ ректора КГЭУ № 223 от 24.08.2020г.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14552" y="5791203"/>
            <a:ext cx="2446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Казань, 2020</a:t>
            </a:r>
          </a:p>
        </p:txBody>
      </p:sp>
      <p:pic>
        <p:nvPicPr>
          <p:cNvPr id="18433" name="Picture 1" descr="C:\Users\novoselova.ea\Documents\Профилактика медиц\_5e7f317a6c92e4.853648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4531" y="4488411"/>
            <a:ext cx="2776152" cy="20134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9518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Защита органов дыхания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учебных аудиториях, лекционных залах обязательно ношение масок. Менять одноразовые маски необходимо не реже 1 раза в 3 часа, других средств индивидуальной защиты органов дыхания – согласно инструкции по их применению.</a:t>
            </a:r>
          </a:p>
          <a:p>
            <a:r>
              <a:rPr lang="ru-RU" dirty="0" smtClean="0"/>
              <a:t>Не использовать повторно одноразовые или увлажненные маски.</a:t>
            </a:r>
          </a:p>
          <a:p>
            <a:r>
              <a:rPr lang="ru-RU" dirty="0" smtClean="0"/>
              <a:t>При проведении учебных занятий творческой направленности допускается НЕ использовать маски.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392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Обработка рук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входе во все корпуса университета, в холле, в местах общего пользования, в столовых и туалетах установлены антисептические средства.</a:t>
            </a:r>
          </a:p>
          <a:p>
            <a:r>
              <a:rPr lang="ru-RU" dirty="0" smtClean="0"/>
              <a:t>Необходимо регулярно обрабатывать руки антисептиком.</a:t>
            </a:r>
            <a:endParaRPr lang="ru-RU" dirty="0"/>
          </a:p>
        </p:txBody>
      </p:sp>
      <p:pic>
        <p:nvPicPr>
          <p:cNvPr id="16385" name="Picture 1" descr="C:\Users\novoselova.ea\Documents\Профилактика медиц\5-vidov-antiseptikov-spreev-dlya-ruk-i-poverhnostej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1706" y="4219319"/>
            <a:ext cx="3435179" cy="2290119"/>
          </a:xfrm>
          <a:prstGeom prst="rect">
            <a:avLst/>
          </a:prstGeom>
          <a:noFill/>
        </p:spPr>
      </p:pic>
      <p:pic>
        <p:nvPicPr>
          <p:cNvPr id="16386" name="Picture 2" descr="C:\Users\novoselova.ea\Documents\Профилактика медиц\H452aca7b135a4dc597c747c909a93dce3.jpg_q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1364" y="4205225"/>
            <a:ext cx="3472179" cy="2315022"/>
          </a:xfrm>
          <a:prstGeom prst="rect">
            <a:avLst/>
          </a:prstGeom>
          <a:noFill/>
        </p:spPr>
      </p:pic>
      <p:pic>
        <p:nvPicPr>
          <p:cNvPr id="16387" name="Picture 3" descr="C:\Users\novoselova.ea\Documents\Профилактика медиц\1000ML-Capacity-Automatic-Soap-Dispenser-Touchless-Sensor-Hand-Sanitizer-Detergent-Dispenser-Wall-Mounted-For-Bathroom-Kitchen.jpg_q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2005" y="4195118"/>
            <a:ext cx="2325131" cy="23251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9400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Социальная дистанция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7655" y="1853514"/>
            <a:ext cx="8987481" cy="1738184"/>
          </a:xfrm>
        </p:spPr>
        <p:txBody>
          <a:bodyPr/>
          <a:lstStyle/>
          <a:p>
            <a:r>
              <a:rPr lang="ru-RU" dirty="0" smtClean="0"/>
              <a:t>Не допускать скопления студентов в холлах, коридорах, при входе в аудитории.</a:t>
            </a:r>
          </a:p>
          <a:p>
            <a:r>
              <a:rPr lang="ru-RU" dirty="0" smtClean="0"/>
              <a:t>Соблюдать социальную дистанцию.</a:t>
            </a:r>
            <a:endParaRPr lang="ru-RU" dirty="0"/>
          </a:p>
        </p:txBody>
      </p:sp>
      <p:pic>
        <p:nvPicPr>
          <p:cNvPr id="7" name="Picture 4" descr="C:\Users\novoselova.ea\Documents\Профилактика медиц\34b317ce5ccd5495d4135973917f48fb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5017" y="3037847"/>
            <a:ext cx="3016074" cy="3020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2023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1492" y="1115979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 каких симптомах меня не пустят в университет?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1754" y="2783980"/>
            <a:ext cx="9374657" cy="23729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повышенная температура;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кашель;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насморк.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598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016" y="939114"/>
            <a:ext cx="9094574" cy="8997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 что делать, если у меня появились симптомы во время обучения?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5750" y="2734552"/>
            <a:ext cx="9730218" cy="292484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Сообщить старосте (</a:t>
            </a:r>
            <a:r>
              <a:rPr lang="ru-RU" dirty="0" err="1" smtClean="0"/>
              <a:t>старосте</a:t>
            </a:r>
            <a:r>
              <a:rPr lang="ru-RU" dirty="0" smtClean="0"/>
              <a:t> этажа в общежитии), куратору или в деканат.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Вы будете изолированы до приезда бригады скорой медицинской помощи.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 занимайтесь самолечением. Только врач может поставить правильный диагноз.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29792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016" y="939114"/>
            <a:ext cx="9094574" cy="8997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 что делать, если у меня появились симптомы в общежитии?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799" y="2429752"/>
            <a:ext cx="9845548" cy="3690962"/>
          </a:xfrm>
        </p:spPr>
        <p:txBody>
          <a:bodyPr>
            <a:normAutofit/>
          </a:bodyPr>
          <a:lstStyle/>
          <a:p>
            <a:r>
              <a:rPr lang="ru-RU" sz="2500" dirty="0" smtClean="0"/>
              <a:t>Сообщить старосте по этажу и старосте учебной группы.</a:t>
            </a:r>
          </a:p>
          <a:p>
            <a:r>
              <a:rPr lang="ru-RU" sz="2500" dirty="0" smtClean="0"/>
              <a:t>Незамедлительно обратиться в медпункт (2 этаж общежития № 2).</a:t>
            </a:r>
          </a:p>
          <a:p>
            <a:r>
              <a:rPr lang="ru-RU" sz="2500" dirty="0" smtClean="0"/>
              <a:t>В ночное время необходимо вызвать скорую медицинскую помощь.</a:t>
            </a:r>
          </a:p>
          <a:p>
            <a:r>
              <a:rPr lang="ru-RU" sz="2500" dirty="0" smtClean="0"/>
              <a:t>Не занимайтесь самолечением. Только врач может поставить правильный диагноз.</a:t>
            </a:r>
            <a:endParaRPr lang="ru-RU" sz="2500" dirty="0"/>
          </a:p>
        </p:txBody>
      </p:sp>
    </p:spTree>
    <p:extLst>
      <p:ext uri="{BB962C8B-B14F-4D97-AF65-F5344CB8AC3E}">
        <p14:creationId xmlns="" xmlns:p14="http://schemas.microsoft.com/office/powerpoint/2010/main" val="412979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016" y="939114"/>
            <a:ext cx="9094574" cy="8997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КГЭУ установлена персональная 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799" y="2429752"/>
            <a:ext cx="9845548" cy="2997271"/>
          </a:xfrm>
        </p:spPr>
        <p:txBody>
          <a:bodyPr>
            <a:normAutofit/>
          </a:bodyPr>
          <a:lstStyle/>
          <a:p>
            <a:r>
              <a:rPr lang="ru-RU" sz="2500" dirty="0" smtClean="0"/>
              <a:t>В соответствии с приказом ректора № 223 от 24.08.2020г. установлена </a:t>
            </a:r>
            <a:r>
              <a:rPr lang="ru-RU" sz="2500" dirty="0" smtClean="0">
                <a:solidFill>
                  <a:srgbClr val="FF0000"/>
                </a:solidFill>
              </a:rPr>
              <a:t>персональная ответственность за соблюдение правил личной гигиены как во время нахождения в университете, так и за его пределами.</a:t>
            </a:r>
            <a:endParaRPr lang="ru-RU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979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ovoselova.ea\Downloads\slide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0"/>
            <a:ext cx="108204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29792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366</TotalTime>
  <Words>304</Words>
  <Application>Microsoft Office PowerPoint</Application>
  <PresentationFormat>Произвольный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Организация санитарно-гигиенического воспитания и профилактики COVID-19</vt:lpstr>
      <vt:lpstr>Защита органов дыхания</vt:lpstr>
      <vt:lpstr>Обработка рук</vt:lpstr>
      <vt:lpstr>Социальная дистанция</vt:lpstr>
      <vt:lpstr>При каких симптомах меня не пустят в университет?</vt:lpstr>
      <vt:lpstr>А что делать, если у меня появились симптомы во время обучения?</vt:lpstr>
      <vt:lpstr>А что делать, если у меня появились симптомы в общежитии?</vt:lpstr>
      <vt:lpstr>В КГЭУ установлена персональная ответственность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COVID-19</dc:title>
  <dc:creator>Анастасия</dc:creator>
  <cp:lastModifiedBy>novoselova.ea</cp:lastModifiedBy>
  <cp:revision>34</cp:revision>
  <dcterms:created xsi:type="dcterms:W3CDTF">2020-08-24T07:53:56Z</dcterms:created>
  <dcterms:modified xsi:type="dcterms:W3CDTF">2020-08-28T12:01:20Z</dcterms:modified>
</cp:coreProperties>
</file>