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61" r:id="rId4"/>
    <p:sldId id="257" r:id="rId5"/>
    <p:sldId id="270" r:id="rId6"/>
    <p:sldId id="260" r:id="rId7"/>
    <p:sldId id="271" r:id="rId8"/>
    <p:sldId id="258" r:id="rId9"/>
    <p:sldId id="273" r:id="rId10"/>
    <p:sldId id="259" r:id="rId11"/>
    <p:sldId id="275" r:id="rId12"/>
    <p:sldId id="266" r:id="rId13"/>
    <p:sldId id="274" r:id="rId14"/>
    <p:sldId id="268" r:id="rId15"/>
    <p:sldId id="272" r:id="rId16"/>
    <p:sldId id="262" r:id="rId17"/>
    <p:sldId id="277" r:id="rId18"/>
    <p:sldId id="263" r:id="rId19"/>
    <p:sldId id="276" r:id="rId20"/>
    <p:sldId id="26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8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37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26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14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36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533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37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19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54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006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378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233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9202F-8AC1-478E-BB53-E440347C405E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1AB6-3A93-4783-A1D3-DB690888E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309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ФГБОУ ВО «Казанский государственный энергетический университет»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7800" dirty="0" smtClean="0">
                <a:solidFill>
                  <a:srgbClr val="7030A0"/>
                </a:solidFill>
              </a:rPr>
              <a:t>Студент и общество. Нравственность и закон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Федотов К. А., руководитель Центра профилактики</a:t>
            </a:r>
          </a:p>
          <a:p>
            <a:pPr marL="0" indent="0" algn="r">
              <a:buNone/>
            </a:pPr>
            <a:r>
              <a:rPr lang="ru-RU" dirty="0"/>
              <a:t>а</a:t>
            </a:r>
            <a:r>
              <a:rPr lang="ru-RU" dirty="0" smtClean="0"/>
              <a:t>социальных явлений в студенческой среде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593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748" y="258416"/>
            <a:ext cx="11539330" cy="6370983"/>
          </a:xfrm>
        </p:spPr>
      </p:pic>
    </p:spTree>
    <p:extLst>
      <p:ext uri="{BB962C8B-B14F-4D97-AF65-F5344CB8AC3E}">
        <p14:creationId xmlns:p14="http://schemas.microsoft.com/office/powerpoint/2010/main" xmlns="" val="1756170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Внешние риски </a:t>
            </a:r>
            <a:endParaRPr lang="ru-RU" sz="96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9600" b="1" dirty="0" smtClean="0">
                <a:solidFill>
                  <a:srgbClr val="7030A0"/>
                </a:solidFill>
              </a:rPr>
              <a:t>и </a:t>
            </a:r>
            <a:r>
              <a:rPr lang="ru-RU" sz="9600" b="1" dirty="0">
                <a:solidFill>
                  <a:srgbClr val="7030A0"/>
                </a:solidFill>
              </a:rPr>
              <a:t>угрозы обществу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2221082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09" y="357809"/>
            <a:ext cx="11509513" cy="5819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В </a:t>
            </a:r>
            <a:r>
              <a:rPr lang="en-US" sz="3600" dirty="0" smtClean="0"/>
              <a:t>XXI </a:t>
            </a:r>
            <a:r>
              <a:rPr lang="ru-RU" sz="3600" dirty="0" smtClean="0"/>
              <a:t>веке существуют следующие опасности и угрозы для человечества:</a:t>
            </a:r>
          </a:p>
          <a:p>
            <a:pPr marL="0" indent="0" algn="ctr">
              <a:buNone/>
            </a:pPr>
            <a:endParaRPr lang="ru-RU" dirty="0"/>
          </a:p>
          <a:p>
            <a:pPr algn="just"/>
            <a:r>
              <a:rPr lang="ru-RU" sz="3600" dirty="0" smtClean="0"/>
              <a:t>Проблемы </a:t>
            </a:r>
            <a:r>
              <a:rPr lang="ru-RU" sz="3600" dirty="0" smtClean="0"/>
              <a:t>терроризма, национализма, расизма, насилия, религиозной и этнической нетерпимости, преступности, радикального сектантства, экстремизма;</a:t>
            </a:r>
          </a:p>
          <a:p>
            <a:pPr algn="just"/>
            <a:r>
              <a:rPr lang="ru-RU" sz="3600" dirty="0" smtClean="0"/>
              <a:t>Проблемы мировой безопасности, войны, техногенные чрезвычайные ситуации и негативные изменения в окружающей среде;</a:t>
            </a:r>
          </a:p>
          <a:p>
            <a:pPr algn="just"/>
            <a:r>
              <a:rPr lang="ru-RU" sz="3600" dirty="0" smtClean="0"/>
              <a:t>Алкогольная, никотиновая и наркотическая зависимость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2521630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438" y="116659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7030A0"/>
                </a:solidFill>
              </a:rPr>
              <a:t>Внутренние, психологические факторы, влияющие на успешность обучения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880748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583" y="248478"/>
            <a:ext cx="10823713" cy="6311348"/>
          </a:xfrm>
        </p:spPr>
      </p:pic>
    </p:spTree>
    <p:extLst>
      <p:ext uri="{BB962C8B-B14F-4D97-AF65-F5344CB8AC3E}">
        <p14:creationId xmlns:p14="http://schemas.microsoft.com/office/powerpoint/2010/main" xmlns="" val="369827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>
                <a:solidFill>
                  <a:srgbClr val="7030A0"/>
                </a:solidFill>
              </a:rPr>
              <a:t>Какие качества присущи студенту?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2537933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895" y="208722"/>
            <a:ext cx="11420061" cy="6301408"/>
          </a:xfrm>
        </p:spPr>
      </p:pic>
    </p:spTree>
    <p:extLst>
      <p:ext uri="{BB962C8B-B14F-4D97-AF65-F5344CB8AC3E}">
        <p14:creationId xmlns:p14="http://schemas.microsoft.com/office/powerpoint/2010/main" xmlns="" val="3867364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Нравственные качества студента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989646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8722"/>
            <a:ext cx="10515600" cy="5968241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Честность</a:t>
            </a:r>
          </a:p>
          <a:p>
            <a:pPr algn="ctr"/>
            <a:r>
              <a:rPr lang="ru-RU" sz="4800" dirty="0" smtClean="0"/>
              <a:t>Доброта</a:t>
            </a:r>
          </a:p>
          <a:p>
            <a:pPr algn="ctr"/>
            <a:r>
              <a:rPr lang="ru-RU" sz="4800" dirty="0" smtClean="0"/>
              <a:t>Справедливость</a:t>
            </a:r>
          </a:p>
          <a:p>
            <a:pPr algn="ctr"/>
            <a:r>
              <a:rPr lang="ru-RU" sz="4800" dirty="0" smtClean="0"/>
              <a:t>Скромность</a:t>
            </a:r>
          </a:p>
          <a:p>
            <a:pPr algn="ctr"/>
            <a:r>
              <a:rPr lang="ru-RU" sz="4800" dirty="0" smtClean="0"/>
              <a:t>Интернационализм</a:t>
            </a:r>
          </a:p>
          <a:p>
            <a:pPr algn="ctr"/>
            <a:r>
              <a:rPr lang="ru-RU" sz="4800" dirty="0" smtClean="0"/>
              <a:t>Взаимовыручка</a:t>
            </a:r>
          </a:p>
          <a:p>
            <a:pPr algn="ctr"/>
            <a:r>
              <a:rPr lang="ru-RU" sz="4800" dirty="0" smtClean="0"/>
              <a:t>Трудолюбие</a:t>
            </a:r>
          </a:p>
          <a:p>
            <a:pPr algn="ctr"/>
            <a:r>
              <a:rPr lang="ru-RU" sz="4800" dirty="0" smtClean="0"/>
              <a:t>Достоинство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834815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Воспитательная работа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207651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1089"/>
          </a:xfrm>
        </p:spPr>
        <p:txBody>
          <a:bodyPr/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rgbClr val="7030A0"/>
                </a:solidFill>
              </a:rPr>
              <a:t>Кто </a:t>
            </a:r>
            <a:r>
              <a:rPr lang="ru-RU" sz="8800" b="1" dirty="0">
                <a:solidFill>
                  <a:srgbClr val="7030A0"/>
                </a:solidFill>
              </a:rPr>
              <a:t>такие студенты?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1940693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7930"/>
            <a:ext cx="10515600" cy="58390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Профилактика асоциальных явлений как раз и состоит в воспитании нравственных качеств.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Тогда не будет коррупции,</a:t>
            </a:r>
          </a:p>
          <a:p>
            <a:pPr marL="0" indent="0" algn="r"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экстремизма и </a:t>
            </a:r>
            <a:endParaRPr lang="ru-RU" sz="6000" b="1" dirty="0">
              <a:solidFill>
                <a:srgbClr val="7030A0"/>
              </a:solidFill>
            </a:endParaRPr>
          </a:p>
          <a:p>
            <a:pPr marL="0" indent="0" algn="r"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терроризма.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68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endParaRPr lang="ru-RU" sz="96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674" y="406316"/>
            <a:ext cx="10280115" cy="5811838"/>
          </a:xfrm>
        </p:spPr>
      </p:pic>
    </p:spTree>
    <p:extLst>
      <p:ext uri="{BB962C8B-B14F-4D97-AF65-F5344CB8AC3E}">
        <p14:creationId xmlns:p14="http://schemas.microsoft.com/office/powerpoint/2010/main" xmlns="" val="309905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9600" b="1" dirty="0" smtClean="0">
                <a:solidFill>
                  <a:srgbClr val="7030A0"/>
                </a:solidFill>
              </a:rPr>
              <a:t>Наши студенты</a:t>
            </a:r>
            <a:endParaRPr lang="ru-RU" sz="96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221" y="1825625"/>
            <a:ext cx="6529557" cy="4351338"/>
          </a:xfrm>
        </p:spPr>
      </p:pic>
    </p:spTree>
    <p:extLst>
      <p:ext uri="{BB962C8B-B14F-4D97-AF65-F5344CB8AC3E}">
        <p14:creationId xmlns:p14="http://schemas.microsoft.com/office/powerpoint/2010/main" xmlns="" val="241414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Куда идти?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213601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endParaRPr lang="ru-RU" sz="96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65126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xmlns="" val="231967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Чем занимается студент вуза?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194877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443" y="178904"/>
            <a:ext cx="11191461" cy="6361044"/>
          </a:xfrm>
        </p:spPr>
      </p:pic>
    </p:spTree>
    <p:extLst>
      <p:ext uri="{BB962C8B-B14F-4D97-AF65-F5344CB8AC3E}">
        <p14:creationId xmlns:p14="http://schemas.microsoft.com/office/powerpoint/2010/main" xmlns="" val="1535469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>
                <a:solidFill>
                  <a:srgbClr val="7030A0"/>
                </a:solidFill>
              </a:rPr>
              <a:t>А ещё чем?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10710382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153</Words>
  <Application>Microsoft Office PowerPoint</Application>
  <PresentationFormat>Произвольный</PresentationFormat>
  <Paragraphs>38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ФГБОУ ВО «Казанский государственный энергетический университет»</vt:lpstr>
      <vt:lpstr>Слайд 2</vt:lpstr>
      <vt:lpstr>Слайд 3</vt:lpstr>
      <vt:lpstr>Наши студенты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Место студента в обществе</dc:title>
  <dc:creator>Анастасия</dc:creator>
  <cp:lastModifiedBy>novoselova.ea</cp:lastModifiedBy>
  <cp:revision>37</cp:revision>
  <dcterms:created xsi:type="dcterms:W3CDTF">2020-08-21T06:44:36Z</dcterms:created>
  <dcterms:modified xsi:type="dcterms:W3CDTF">2020-08-27T13:30:03Z</dcterms:modified>
</cp:coreProperties>
</file>