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EFA0480-E3B8-45DD-96E2-CC95D9E26944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C1FBA89-07EC-4D75-9781-095D401AEF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Mistral" panose="03090702030407020403" pitchFamily="66" charset="0"/>
              </a:rPr>
              <a:t>КГЭУ:</a:t>
            </a:r>
            <a:b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Mistral" panose="03090702030407020403" pitchFamily="66" charset="0"/>
              </a:rPr>
            </a:b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Mistral" panose="03090702030407020403" pitchFamily="66" charset="0"/>
              </a:rPr>
              <a:t>На студенческой волне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25 января – день российского студенчества (Татьянин день)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avatars.mds.yandex.net/i?id=0151793f202d3381bacca80221702b5ac167bda0-10471668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42"/>
          <a:stretch/>
        </p:blipFill>
        <p:spPr bwMode="auto">
          <a:xfrm>
            <a:off x="3851920" y="2924944"/>
            <a:ext cx="521425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6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7275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Ежегодно вы можете участвовать 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международных, всероссийских, городских, межвузовских, региональных и внутривузовских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олимпиадах, конкурсах, научно-практических конференциях.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143" y="2757175"/>
            <a:ext cx="3501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  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став победителями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и призёрами,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можете претендовать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на повышенную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государственную стипендию и именные стипендии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5" name="Рисунок 4" descr="ВСЕРОССИЙСКАЯ СТУДЕНЧЕСКАЯ ОЛИМПИАДА ПРОЙДЕТ В КГЭУ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618806" cy="20162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В КГЭУ НА КАФЕДРЕ «ИНЖЕНЕРНАЯ ГРАФИКА» ПРОШЛИ РЕГИОНАЛЬНЫЕ СТУДЕНЧЕСКИЕ ОЛИМПИАДЫ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2577"/>
            <a:ext cx="2203450" cy="16522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s://kgeu.ru/Image/GetImage/694b3d7f-07b6-473c-a5cb-ee4f7bbda85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52577"/>
            <a:ext cx="2203450" cy="16522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113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geu.ru/Image/GetImage/f2459e82-5fb2-4ce8-99d1-c55e3f29124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744416" cy="2520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363268" y="729277"/>
            <a:ext cx="4132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том числе вы можете участвовать в конкурсе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«Гранты ректора КГЭУ по поддержке лучших молодежных проектов»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389530"/>
            <a:ext cx="373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Основные направления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конкурса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350100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-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наука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и инновации;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общественно-социальные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инициативы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дополнительное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образование и профессиональный рост;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поддержка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студенческого спорта и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52621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</a:p>
          <a:p>
            <a:r>
              <a:rPr lang="ru-RU" sz="2000" dirty="0" smtClean="0">
                <a:latin typeface="+mj-lt"/>
              </a:rPr>
              <a:t>    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вузе регулярно проводятся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Дни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Карьеры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 во время которых вы можете познакомиться с представителями компаний, узнать о вакансиях, карьерных возможностях,  а также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об условиях прохождения практик с возможностью дальнейшего трудоустройства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.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  В этом вам также поможет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Отдел карьеры и трудоустройства КГЭУ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.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 descr="https://kgeu.ru/News/GetImage/1339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384376" cy="19623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s://kgeu.ru/Image/GetGalleryImage/1a3312c4-80ac-479f-bacf-ef4a7c74ee5a?isThumb=tru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83" y="2564904"/>
            <a:ext cx="2914453" cy="1962398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24537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290748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Вы также можете принять участие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молодежном проекте Торгово-промышленной палаты РТ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«100 лидеров – Татарстан будущего. Студенчество».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  Проект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направлен на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вовлечение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предпринимательскую деятельность талантливых студентов Республики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Татарстан.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 descr="https://kgeu.ru/News/GetImage/1315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1" y="1143250"/>
            <a:ext cx="3744416" cy="28803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5589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2200" y="764704"/>
            <a:ext cx="230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«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Сердце» системы студенческого самоуправления университета -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Объединенный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Совет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обучающихся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2053" name="Picture 5" descr="https://kgeu.ru/Image/GetImage/e1d86502-a3b5-4cb8-8b0f-7e6235e4b8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436604" cy="5112568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81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750" y="342900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Если вы решили стать волонтером, присоединяйтесь 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Добро.Центру«Энергия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Добра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»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 где  задействованы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порядка 300 добровольцев по разным направлениям – патриотическое, интеллектуальное, событийное, социальное, инклюзивное, культурное, спортивное, экологическое, донорское, медиа и общественная безопасность. </a:t>
            </a:r>
          </a:p>
        </p:txBody>
      </p:sp>
      <p:pic>
        <p:nvPicPr>
          <p:cNvPr id="3" name="Рисунок 2" descr="https://kgeu.ru/Image/GetImage/ceddadd7-3519-4a4e-ab4c-872847d6de8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9960"/>
            <a:ext cx="4320480" cy="2952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24691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geu.ru/Image/GetImage/505e63f2-5827-47de-9cd1-860563c3831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904656" cy="37444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611560" y="452571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Студентов, решивших стать бойцами студотрядов, ждут в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Штабе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студенческих стройотрядов КГЭУ «Тесла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Отряды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работают по направлениям: энергетика, строительство, сервис, проводники, педагогика.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итогам 2022 года «Тесла» – лучший штаб в стране!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461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651980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Если вы хотите приобщиться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к патриотической, поисковой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деятельности, можете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вступить 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патриотический клуб «Я горжусь»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КГЭУ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или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поисковые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отряды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«Вымпел»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«Поисковая тропа»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ежегодно участвующие в экспедициях в Лениградской и Волгоградской областях.</a:t>
            </a:r>
          </a:p>
        </p:txBody>
      </p:sp>
      <p:pic>
        <p:nvPicPr>
          <p:cNvPr id="4" name="Рисунок 3" descr="ПОИСКОВЫЙ ОТРЯД &quot;ВЫСТРЕЛ&quot; ПОБЫВАЛ В ДВУХ ЭКСПЕДИЦИЯХ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5474" r="6071" b="15036"/>
          <a:stretch/>
        </p:blipFill>
        <p:spPr bwMode="auto">
          <a:xfrm>
            <a:off x="539552" y="505546"/>
            <a:ext cx="3240360" cy="23241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83568" y="3573016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По итогам года патриотический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клуб « Я горжусь» занял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25 место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среди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430 клубов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страны.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https://kgeu.ru/News/GetImage/1337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88" y="3092190"/>
            <a:ext cx="3384376" cy="23762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20003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geu.ru/News/GetImage/133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3" y="3349441"/>
            <a:ext cx="2592288" cy="18722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s://kgeu.ru/News/GetImage/1339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4" b="12362"/>
          <a:stretch/>
        </p:blipFill>
        <p:spPr bwMode="auto">
          <a:xfrm>
            <a:off x="795234" y="1052736"/>
            <a:ext cx="2840662" cy="16561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51520" y="332656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КГЭУ созданы хорошие условия для занятий физической культурой и спортом. </a:t>
            </a:r>
          </a:p>
        </p:txBody>
      </p:sp>
      <p:pic>
        <p:nvPicPr>
          <p:cNvPr id="6" name="Рисунок 5" descr="https://kgeu.ru/Image/GetImage/e4efbbb8-9ebc-4fba-8011-37a29481607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40" y="3284984"/>
            <a:ext cx="2610544" cy="1936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061738" y="3143249"/>
            <a:ext cx="31645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туденческий спортивный клуб «Энерго»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по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итогам сезона 2022/2023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вошел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Топ-25 лучших студенческих спортивных клубов страны из 730.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9087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На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протяжении 30 лет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Спортивный клуб КГЭУ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под руководством опытных тренеров достойно представляет вуз на республиканских, российских и международных соревнованиях по 32 видам спорта. В спортклубе постоянно действуют 24 спортивные секции.</a:t>
            </a:r>
          </a:p>
        </p:txBody>
      </p:sp>
    </p:spTree>
    <p:extLst>
      <p:ext uri="{BB962C8B-B14F-4D97-AF65-F5344CB8AC3E}">
        <p14:creationId xmlns:p14="http://schemas.microsoft.com/office/powerpoint/2010/main" val="273709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geu.ru/News/GetImage/1263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6447"/>
            <a:ext cx="4176464" cy="27363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67544" y="364502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Для студентов-интеллектуалов организован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Брейн-клуб КГЭУ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 благодаря которому  можно поучаствовать 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таких мероприятий, как «Интеллектуальная весна»,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турнирах «Что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? Где? Когда?», «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Брейн-ринг»,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«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Своя игра»,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«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Эрудит-квартет» и т.д.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896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</a:rPr>
              <a:t>История праздника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00628"/>
            <a:ext cx="3888432" cy="37685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История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праздника российского студенчества тесно связана с историей Московского университета. 25 января (12 января по старому стилю) 1755 года императрица Елизавета, поддержав инициативу графа Ивана Шувалова и Михаила Ломоносова, подписала указ «Об учреждении Московского университета». Этот указ стал подарком в день именин матери графа Шувалова – Татьяны. А в 1791 году во имя святой мученицы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Татианы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был освящен храм Московского университета. С того момента святая Татьяна считается покровительницей студентов.</a:t>
            </a:r>
          </a:p>
          <a:p>
            <a:endParaRPr lang="ru-RU" dirty="0"/>
          </a:p>
        </p:txBody>
      </p:sp>
      <p:pic>
        <p:nvPicPr>
          <p:cNvPr id="2050" name="Picture 2" descr="https://avatars.mds.yandex.net/i?id=b47630d5c35e1de3b953933b85802da42b1d63c8-924064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478088"/>
            <a:ext cx="27363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de2f6312246f435c38d1cd7b61a5b645d49feefb-7460122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33"/>
          <a:stretch/>
        </p:blipFill>
        <p:spPr bwMode="auto">
          <a:xfrm>
            <a:off x="5148064" y="2710336"/>
            <a:ext cx="3096344" cy="12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4d254e14cd9b8e467e98da79b1dc605d7f2a7c3a-5487857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5" b="22536"/>
          <a:stretch/>
        </p:blipFill>
        <p:spPr bwMode="auto">
          <a:xfrm>
            <a:off x="4355976" y="3947627"/>
            <a:ext cx="4552950" cy="206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4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geu.ru/Image/GetImage/faac4928-80e2-4748-b255-e062a5eb8d5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5790"/>
          <a:stretch/>
        </p:blipFill>
        <p:spPr bwMode="auto">
          <a:xfrm>
            <a:off x="464905" y="620688"/>
            <a:ext cx="4373259" cy="288032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539552" y="404019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Телевидение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КГЭУ «ЭнергоТВ» – многократный участник и призер профессиональных, корпоративных и студенческих конкурсов.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850238"/>
            <a:ext cx="3583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Еще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одна точка притяжения -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Студенческий медиацентр КГЭУ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– это студенческая организация, освещающая деятельность вуза.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  Здесь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каждый может найти себе занятие по душе: фотография, видеосъемка, монтаж, написание репортажей. </a:t>
            </a:r>
          </a:p>
        </p:txBody>
      </p:sp>
    </p:spTree>
    <p:extLst>
      <p:ext uri="{BB962C8B-B14F-4D97-AF65-F5344CB8AC3E}">
        <p14:creationId xmlns:p14="http://schemas.microsoft.com/office/powerpoint/2010/main" val="187581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Занимаетесь вокалом или хореографией, актерским мастерством или живописью?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КГУ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10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творческих коллективов!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214172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Студенческий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театр эстрадных миниатюр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(СТЭМ) «Сдвиг по фазе»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– самый титулованный и известный студенческий театр Республики Татарстан со множеством собственных постановок 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спектаклей.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https://kgeu.ru/Image/GetImage/42efa1db-e7ec-4907-be70-e6dd52d7a8f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1"/>
          <a:stretch/>
        </p:blipFill>
        <p:spPr bwMode="auto">
          <a:xfrm>
            <a:off x="771761" y="3356992"/>
            <a:ext cx="2487910" cy="24406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707904" y="3573016"/>
            <a:ext cx="4896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Лига КВН КГЭУ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объединяет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креативных, энергичных, творческих студентов, готовых своим юмором развеселить любую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аудиторию.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074" name="Picture 2" descr="https://kgeu.ru/Image/GetImage/65db500c-c7ff-4b49-af56-d87237a7a99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t="24148" r="3422" b="3870"/>
          <a:stretch/>
        </p:blipFill>
        <p:spPr bwMode="auto">
          <a:xfrm>
            <a:off x="323528" y="1124685"/>
            <a:ext cx="3384376" cy="193330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67980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875" y="2636912"/>
            <a:ext cx="389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тудия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эстрадного танца «Кристалл»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4972" y="2816314"/>
            <a:ext cx="4297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Ансамбль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народного танца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Дуслык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549556"/>
            <a:ext cx="416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ореографический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коллектив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Релакс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Рисунок 4" descr="https://kgeu.ru/News/GetImage/1278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51" y="314017"/>
            <a:ext cx="3312368" cy="244827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0" name="Picture 2" descr="https://kgeu.ru/Image/GetImage/cc9dd38a-1c27-42c0-b805-9ddada24f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00" y="3299925"/>
            <a:ext cx="3711616" cy="2472478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 b="54305"/>
          <a:stretch/>
        </p:blipFill>
        <p:spPr bwMode="auto">
          <a:xfrm>
            <a:off x="395536" y="295121"/>
            <a:ext cx="3543300" cy="219075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0894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742214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Ансамбль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народной песни «Энерго йолдызлары»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1922" y="2780928"/>
            <a:ext cx="325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оровая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капелла «Ренессанс»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422775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окально-инструментальная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студия «Энергия»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098" name="Picture 2" descr="https://kgeu.ru/Image/GetImage/26400607-656b-43ae-8d25-d6f0206345a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1" y="404664"/>
            <a:ext cx="3074347" cy="2113614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100" name="Picture 4" descr="https://kgeu.ru/Image/GetImage/25f8e0ab-b79b-42c3-8bef-d2ccb6e1913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31509" r="11753"/>
          <a:stretch/>
        </p:blipFill>
        <p:spPr bwMode="auto">
          <a:xfrm>
            <a:off x="5000186" y="1772816"/>
            <a:ext cx="3627893" cy="222894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C:\Users\gilmanova.ev\Desktop\ви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5"/>
          <a:stretch/>
        </p:blipFill>
        <p:spPr bwMode="auto">
          <a:xfrm>
            <a:off x="522233" y="3613666"/>
            <a:ext cx="3401695" cy="198755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68523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6992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Наш вуз предоставляет вам большие возможности для максимально широкого развития личности. 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 descr="https://kgeu.ru/News/GetImage/124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4830"/>
            <a:ext cx="3312368" cy="24401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s://avatars.mds.yandex.net/i?id=edf87d3fd2c28fc4e4b5dc78cafa6048270a2219-9220607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27" y="2697016"/>
            <a:ext cx="3918198" cy="25202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211960" y="620688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Каждый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студент талантлив!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Вы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можете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 проявить свои уникальные способности в учебе,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науке,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общественной, культурной и спортивной жизни университета.</a:t>
            </a: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589240"/>
            <a:ext cx="523117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Будь на студенческой волне!</a:t>
            </a:r>
          </a:p>
        </p:txBody>
      </p:sp>
    </p:spTree>
    <p:extLst>
      <p:ext uri="{BB962C8B-B14F-4D97-AF65-F5344CB8AC3E}">
        <p14:creationId xmlns:p14="http://schemas.microsoft.com/office/powerpoint/2010/main" val="51803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istral" panose="03090702030407020403" pitchFamily="66" charset="0"/>
              </a:rPr>
              <a:t>История праздника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48064" y="1100628"/>
            <a:ext cx="3528392" cy="3579849"/>
          </a:xfrm>
        </p:spPr>
        <p:txBody>
          <a:bodyPr/>
          <a:lstStyle/>
          <a:p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День российского студенчества ежегодно отмечается в России 25 января, в соответствии с указом президента РФ от 25 января 2005 года.</a:t>
            </a:r>
          </a:p>
          <a:p>
            <a:r>
              <a:rPr lang="ru-RU" sz="1800" dirty="0">
                <a:solidFill>
                  <a:schemeClr val="accent3">
                    <a:lumMod val="75000"/>
                  </a:schemeClr>
                </a:solidFill>
              </a:rPr>
              <a:t>24 октября 2007 года был подписан федеральный закон, согласно которому День российского студенчества стал одной из памятных дат России.</a:t>
            </a:r>
          </a:p>
          <a:p>
            <a:endParaRPr lang="ru-RU" dirty="0"/>
          </a:p>
        </p:txBody>
      </p:sp>
      <p:pic>
        <p:nvPicPr>
          <p:cNvPr id="7" name="Рисунок 6" descr="https://avatars.mds.yandex.net/i?id=949f87bc87d98da4439a4c24ce9e87226eef1eae-8186614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464496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10661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04664"/>
            <a:ext cx="8640960" cy="10081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</a:rPr>
              <a:t>Это и ваш праздник, дорогие студенты университета!  </a:t>
            </a:r>
          </a:p>
          <a:p>
            <a:pPr algn="ctr"/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</a:rPr>
              <a:t>В стенах нашего вуза вы можете реализовать свои возможности в науке, творчестве, спорте</a:t>
            </a:r>
          </a:p>
          <a:p>
            <a:pPr algn="ctr"/>
            <a:r>
              <a:rPr lang="ru-RU" sz="2100" dirty="0" smtClean="0">
                <a:solidFill>
                  <a:schemeClr val="accent3">
                    <a:lumMod val="75000"/>
                  </a:schemeClr>
                </a:solidFill>
              </a:rPr>
              <a:t> и других сферах деятельности.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4" name="Рисунок 3" descr="https://avatars.mds.yandex.net/i?id=28f15b0a1c2148c62b4460308d955fdd-5865233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05" y="1340768"/>
            <a:ext cx="4460582" cy="35283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259632" y="5445224"/>
            <a:ext cx="655272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Каковы преимущества студенческой жизни в КГЭУ?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Смотрите сами!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2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60" y="40466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Казанский государственный энергетический университет занимает достойное место в рейтингах и является одним из ведущих профильных технических вузов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региона.</a:t>
            </a:r>
          </a:p>
          <a:p>
            <a:endParaRPr lang="ru-RU" dirty="0"/>
          </a:p>
        </p:txBody>
      </p:sp>
      <p:pic>
        <p:nvPicPr>
          <p:cNvPr id="14" name="Рисунок 13" descr="https://kgeu.ru/Image/GetImage/db5c544e-c247-4174-885c-73480cc8798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93054"/>
            <a:ext cx="3067050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kgeu.ru/Image/GetImage/17907885-b470-48cc-ad44-e1ca49bbd78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42" y="2024754"/>
            <a:ext cx="24638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kgeu.ru/Image/GetImage/2d481781-402b-4a11-b369-8568e980eaa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12" y="3872604"/>
            <a:ext cx="2743200" cy="15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kgeu.ru/Image/GetImage/20f0f5be-e606-425c-8932-afe6d2c0927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50" y="1732654"/>
            <a:ext cx="2133600" cy="213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48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548679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КГЭУ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сегодня – это 5 институтов, 31 кафедра (25 из них – выпускающие), 92 образовательные программы, 3 диссертационных совета, 10 000 студентов и аспирантов из различных регионов Российской Федерации и зарубежья. 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3" name="Рисунок 2" descr="https://avatars.mds.yandex.net/i?id=801d04a8455200fe67aa3149f4dda516e5ec01f9-7003725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240360" cy="2031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77272" y="3068960"/>
            <a:ext cx="3662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  Уровень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трудоустройства выпускников вуза – один из самых высоких в стране и составляет более 90 процентов.</a:t>
            </a:r>
          </a:p>
        </p:txBody>
      </p:sp>
      <p:pic>
        <p:nvPicPr>
          <p:cNvPr id="3078" name="Picture 6" descr="https://avatars.mds.yandex.net/i?id=809501996115ad6be1e3f89c55679d294c6ff420-5306350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7"/>
          <a:stretch/>
        </p:blipFill>
        <p:spPr bwMode="auto">
          <a:xfrm>
            <a:off x="4788024" y="2507765"/>
            <a:ext cx="3358058" cy="2322717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92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3613666"/>
            <a:ext cx="81716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За период обучения вы можете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получить дополнительно еще 2 квалификации: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рабочую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профессию и пройти программу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переподготовки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по IT- направлениям.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2" name="Picture 2" descr="https://avatars.mds.yandex.net/i?id=a4a66c571bbdf57c7066fa25e9da5121-587014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9" y="620688"/>
            <a:ext cx="3996443" cy="2664296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4" name="Picture 4" descr="https://avatars.mds.yandex.net/i?id=edf49f49106ff6d0f1d2814ce6e9300b7a12de49-528401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29" y="614731"/>
            <a:ext cx="3779143" cy="2670253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29838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725780"/>
            <a:ext cx="4067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молодежном инновационном центре «Энергия»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(МИЦ)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 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вы сможете изучать новые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перспективные для КГЭУ направления,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разрабатывать экспериментальные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прототипы и демонстрационные образцы.</a:t>
            </a:r>
          </a:p>
        </p:txBody>
      </p:sp>
      <p:pic>
        <p:nvPicPr>
          <p:cNvPr id="6146" name="Picture 2" descr="https://kgeu.ru/Image/GetImage/e0aa6ef8-5a37-4380-9806-365708ffbc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748830" cy="2119560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683568" y="2852936"/>
            <a:ext cx="7812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МИЦ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действует широкий спектр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направлений: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3D-печать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прототипирование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;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обототехника;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разработка сайтов;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авиамоделирование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;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беспилотный транспорт;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робо-квесты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и др. </a:t>
            </a:r>
          </a:p>
        </p:txBody>
      </p:sp>
    </p:spTree>
    <p:extLst>
      <p:ext uri="{BB962C8B-B14F-4D97-AF65-F5344CB8AC3E}">
        <p14:creationId xmlns:p14="http://schemas.microsoft.com/office/powerpoint/2010/main" val="2857391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kgeu.ru/Image/GetImage/af8530bf-5d8b-4cf6-bba3-ce9f263353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245369" cy="2434027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95536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Если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вы решили всерьез заняться наукой – вступайте 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Студенческое научное общество КГЭУ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4462" y="1916832"/>
            <a:ext cx="349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Направления деятельности СНО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068960"/>
            <a:ext cx="84969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-</a:t>
            </a:r>
            <a:r>
              <a:rPr lang="ru-RU" sz="1400" b="1" dirty="0" smtClean="0">
                <a:latin typeface="+mj-lt"/>
              </a:rPr>
              <a:t>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организация обучающих семинаров и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тренингов в помощь исследовательской;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-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обеспечение студентов и их научных руководителей информацией о молодежных научных мероприятиях;</a:t>
            </a:r>
          </a:p>
          <a:p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-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организация участия студентов и магистрантов КГЭУ в молодежных научных мероприятиях (конференции, конкурсы, олимпиады и пр.), проходящих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КГЭУ и вне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университета;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- мониторинг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результатов НИРС в университете.</a:t>
            </a:r>
          </a:p>
        </p:txBody>
      </p:sp>
    </p:spTree>
    <p:extLst>
      <p:ext uri="{BB962C8B-B14F-4D97-AF65-F5344CB8AC3E}">
        <p14:creationId xmlns:p14="http://schemas.microsoft.com/office/powerpoint/2010/main" val="292149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1316</TotalTime>
  <Words>1009</Words>
  <Application>Microsoft Office PowerPoint</Application>
  <PresentationFormat>Экран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Углы</vt:lpstr>
      <vt:lpstr>КГЭУ: На студенческой волне</vt:lpstr>
      <vt:lpstr>История праздника</vt:lpstr>
      <vt:lpstr>История праздника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студенческой волне</dc:title>
  <dc:creator>Гильманова Елена Витальевна</dc:creator>
  <cp:lastModifiedBy>Гильманова Елена Витальевна</cp:lastModifiedBy>
  <cp:revision>49</cp:revision>
  <dcterms:created xsi:type="dcterms:W3CDTF">2024-01-09T08:27:31Z</dcterms:created>
  <dcterms:modified xsi:type="dcterms:W3CDTF">2024-01-15T12:23:46Z</dcterms:modified>
</cp:coreProperties>
</file>