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CA2"/>
    <a:srgbClr val="E6E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60"/>
  </p:normalViewPr>
  <p:slideViewPr>
    <p:cSldViewPr>
      <p:cViewPr varScale="1">
        <p:scale>
          <a:sx n="98" d="100"/>
          <a:sy n="98" d="100"/>
        </p:scale>
        <p:origin x="-17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" y="1561"/>
            <a:ext cx="9171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8060323" cy="223224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Georgia" pitchFamily="18" charset="0"/>
              </a:rPr>
              <a:t>Роль семьи в жизни Д.И. Менделеева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6852" y="1522551"/>
            <a:ext cx="8100392" cy="223224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"/>
            <a:ext cx="9171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6269" y="476672"/>
            <a:ext cx="48434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Сам же говорил : «Много испытал я в жизни, но ничего не знаю лучше детей».</a:t>
            </a: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Дмитрий Иванович Менделеев – великое имя, великий научный подвиг, великий человек как семьянин, друг и соратник. Это человек больших энциклопедический знаний, прогрессивных взглядов, страстный патриот своей страны, прекрасный сын и отец, сумевший достойно воспитать и вырастить своих детей, сохранить богатые семейные традиции.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223" r="11849"/>
          <a:stretch/>
        </p:blipFill>
        <p:spPr bwMode="auto">
          <a:xfrm>
            <a:off x="107504" y="1052736"/>
            <a:ext cx="4097215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2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"/>
            <a:ext cx="9171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916832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ea typeface="SimSun" pitchFamily="2" charset="-122"/>
              </a:rPr>
              <a:t>Дмитрий Иванович Менделеев, родившийся 27 января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ea typeface="SimSun" pitchFamily="2" charset="-122"/>
              </a:rPr>
              <a:t>(8 февраля) 1834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ea typeface="SimSun" pitchFamily="2" charset="-122"/>
              </a:rPr>
              <a:t>г., стал последним, семнадцатым ребенком в семье директора Тобольской классической гимназии </a:t>
            </a:r>
            <a:r>
              <a:rPr lang="ru-RU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ea typeface="SimSun" pitchFamily="2" charset="-122"/>
              </a:rPr>
              <a:t>Ивана </a:t>
            </a:r>
            <a:r>
              <a:rPr lang="ru-RU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ea typeface="SimSun" pitchFamily="2" charset="-122"/>
              </a:rPr>
              <a:t>Павловича.</a:t>
            </a:r>
            <a:endParaRPr lang="ru-RU" sz="2000" u="sng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  <a:ea typeface="SimSun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2607298" cy="373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6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"/>
            <a:ext cx="9171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6457" y="46531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3" t="6068" r="10962" b="45163"/>
          <a:stretch/>
        </p:blipFill>
        <p:spPr bwMode="auto">
          <a:xfrm>
            <a:off x="6360976" y="757546"/>
            <a:ext cx="2758099" cy="36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7480" y="221154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Учась в семинарии,  </a:t>
            </a:r>
            <a:r>
              <a:rPr lang="ru-RU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Иван Соколов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однажды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ловко выменял у товарища сапоги и получил от однокашников прозвище в честь местного помещика 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Менделеева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, который так же успешно менял лошадей. Так прозвище стало фамилией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480" y="2775699"/>
            <a:ext cx="6906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Иван Менделеев поступил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 Главный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педагогический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институт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 Петербурге. 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      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закончив его в 1807, уехал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учительствовать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далекий сибирский Тобольск.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том же году женился на Марии Дмитриевне Корнильевой, представительнице рода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купцов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, открывших в 1789 первую в Тобольске типографию.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"/>
            <a:ext cx="9171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2694" y="404664"/>
            <a:ext cx="60486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1834 г. Иван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Павлович стал слепнуть и потому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был вынужден оставить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службу. Вскоре дали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себя знать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другие недуги и в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1847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г. он скончался, оставив все заботы о семье и хозяйстве своей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жене.</a:t>
            </a:r>
          </a:p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Она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успевала одновременно и вести небольшой стекольный завод, доставлявший, более чем скромные средства к существованию,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и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заботиться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о детях, которым дала прекрасное по тому времени образование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.</a:t>
            </a: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Н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 июне 1848 г. завод сгорел и </a:t>
            </a:r>
            <a:r>
              <a:rPr lang="ru-RU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Мария Дмитриевна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 решила, что может без горя оставить Тобольск, когда надо будет везти младших детей в университет.</a:t>
            </a:r>
          </a:p>
          <a:p>
            <a:endParaRPr lang="ru-RU" sz="2400" dirty="0">
              <a:latin typeface="Book Antiqua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2808312" cy="401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0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66" y="1561"/>
            <a:ext cx="9171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7366" y="332656"/>
            <a:ext cx="5846921" cy="48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14 июля 1849 года Дмитрий получил выпускной аттестат.</a:t>
            </a: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Но вот уже пролетело безмятежное детство. Наступила новая полоса жизни. Мария Дмитриевна в мае 1850 года приехала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Петербург с Дмитрием и Лизой. Дмитрий поступил в педагогический институт.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сентябре после тяжелой болезни умерла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мать будущего ученого.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Младшему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сыну и дочери она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завещала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:- «Берегите себя от всякого зла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и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любите друг друга».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До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конца своих дней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сохранял он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благодарную память о Марии Дмитриевне.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7" b="16262"/>
          <a:stretch/>
        </p:blipFill>
        <p:spPr bwMode="auto">
          <a:xfrm>
            <a:off x="5724128" y="788130"/>
            <a:ext cx="3312368" cy="39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"/>
            <a:ext cx="9171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8740" r="5968" b="6479"/>
          <a:stretch/>
        </p:blipFill>
        <p:spPr bwMode="auto">
          <a:xfrm>
            <a:off x="395534" y="1052736"/>
            <a:ext cx="3008023" cy="319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764704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Но вскоре случилась беда, Лиза заболела чахоткой и умерла в1852 года. Это было тяжким потрясением для Дмитрия. На помощь пришла старшая сестра Ольга, она помогала деньгами, ободряла и утешала Дмитрия в горестные дни.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У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Дмитрия Ивановича были еще сестры: Полина (1821г. р.), Мария (1828г. р.) и брат Иван (1824г. р.). У Дмитрия Ивановича с братьями и сестрами складывались добрые и нежные отношения.</a:t>
            </a: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371" y="4653136"/>
            <a:ext cx="330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Ольга Ивановна Менделеева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"/>
            <a:ext cx="9171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102" y="1193015"/>
            <a:ext cx="4392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Благодаря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поддержке близких и дорогих ему людей, Менделеев оканчивает Педагогический институт в 1855 г. с золотой медалью.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Воспитанный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 духе настоящей семейственности, смог и в своей взрослой семейной жизни сохранить и преумножить эти традиции и передать их своим детям.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25"/>
          <a:stretch/>
        </p:blipFill>
        <p:spPr bwMode="auto">
          <a:xfrm>
            <a:off x="5796136" y="832034"/>
            <a:ext cx="2808312" cy="419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"/>
            <a:ext cx="9171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3" t="10137" r="5576" b="15076"/>
          <a:stretch/>
        </p:blipFill>
        <p:spPr bwMode="auto">
          <a:xfrm>
            <a:off x="971600" y="188640"/>
            <a:ext cx="3092460" cy="36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77072"/>
            <a:ext cx="43886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Своих семерых детей он любил бескорыстно, от души, как умеет не всякий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 bwMode="auto">
          <a:xfrm>
            <a:off x="4514575" y="188640"/>
            <a:ext cx="4604609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"/>
            <a:ext cx="9171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15342" r="8104" b="2460"/>
          <a:stretch/>
        </p:blipFill>
        <p:spPr bwMode="auto">
          <a:xfrm>
            <a:off x="5779621" y="712805"/>
            <a:ext cx="3373053" cy="43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692696"/>
            <a:ext cx="55801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 мае 1889 г. он был приглашен Британским химическим обществом выступить с годичным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Фарадеевским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 чтением. Такой чести удостаивались наиболее выдающиеся химики.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Подобное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выступление было бы для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ученого поистине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"звездным часом".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Но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за два дня до события он получает из Петербурга телеграмму о болезни Василия. Ни минуты не раздумывая, ученый принимает решение о немедленном возвращении домой. Текст доклада "Периодическая законность химических элементов" прочел за него Джеймс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Дьюар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583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Роль семьи в жизни Д.И. Менделеева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ценности рода Менделеевых</dc:title>
  <cp:lastModifiedBy>Бочкарева Диляра Рустемовна</cp:lastModifiedBy>
  <cp:revision>23</cp:revision>
  <dcterms:modified xsi:type="dcterms:W3CDTF">2024-02-07T12:42:36Z</dcterms:modified>
</cp:coreProperties>
</file>