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4" r:id="rId12"/>
    <p:sldId id="269" r:id="rId13"/>
  </p:sldIdLst>
  <p:sldSz cx="9144000" cy="5143500" type="screen16x9"/>
  <p:notesSz cx="9144000" cy="51435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96"/>
    <a:srgbClr val="DF5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0" y="-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5C05-1E0C-4B5C-8272-7BFE95E3DA55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3463E-7976-4AAA-9CF8-076C89579D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1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3463E-7976-4AAA-9CF8-076C89579D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3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3463E-7976-4AAA-9CF8-076C89579D5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7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8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9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4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732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154781"/>
            <a:ext cx="2057400" cy="329088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154781"/>
            <a:ext cx="6019800" cy="329088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22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2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1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35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6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39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83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08ABD2-2C57-4164-9D35-35C60E7915BC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B12C13-9DD8-40BC-BA66-D02BBA50A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6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 bwMode="auto">
          <a:xfrm>
            <a:off x="5004047" y="825346"/>
            <a:ext cx="3763021" cy="3546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323528" y="1700966"/>
            <a:ext cx="4968552" cy="1795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 Light"/>
              </a:rPr>
              <a:t>Название Проектной </a:t>
            </a:r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 Light"/>
              </a:rPr>
              <a:t>работы</a:t>
            </a:r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solidFill>
                  <a:srgbClr val="002060"/>
                </a:solidFill>
                <a:latin typeface="Roboto Light"/>
                <a:ea typeface="Roboto Light"/>
              </a:rPr>
              <a:t>_______________________</a:t>
            </a:r>
          </a:p>
          <a:p>
            <a:pPr>
              <a:lnSpc>
                <a:spcPts val="2800"/>
              </a:lnSpc>
              <a:defRPr/>
            </a:pPr>
            <a:r>
              <a:rPr lang="ru-RU" sz="1600" u="sng" dirty="0" smtClean="0">
                <a:solidFill>
                  <a:srgbClr val="002060"/>
                </a:solidFill>
                <a:ea typeface="Roboto Light"/>
              </a:rPr>
              <a:t>Авторы:____________</a:t>
            </a:r>
            <a:r>
              <a:rPr lang="ru-RU" sz="1600" dirty="0" smtClean="0">
                <a:solidFill>
                  <a:srgbClr val="002060"/>
                </a:solidFill>
                <a:ea typeface="Roboto Light"/>
              </a:rPr>
              <a:t>_________________</a:t>
            </a:r>
            <a:endParaRPr sz="1600" dirty="0">
              <a:solidFill>
                <a:srgbClr val="002060"/>
              </a:solidFill>
            </a:endParaRPr>
          </a:p>
          <a:p>
            <a:pPr>
              <a:lnSpc>
                <a:spcPts val="2800"/>
              </a:lnSpc>
              <a:defRPr/>
            </a:pPr>
            <a:r>
              <a:rPr lang="ru-RU" sz="1600" u="sng" dirty="0" smtClean="0">
                <a:solidFill>
                  <a:srgbClr val="002060"/>
                </a:solidFill>
                <a:ea typeface="Roboto Light"/>
              </a:rPr>
              <a:t>Руководитель:</a:t>
            </a:r>
            <a:r>
              <a:rPr lang="ru-RU" sz="1600" dirty="0" smtClean="0">
                <a:solidFill>
                  <a:srgbClr val="002060"/>
                </a:solidFill>
                <a:ea typeface="Roboto Light"/>
              </a:rPr>
              <a:t>_______________________</a:t>
            </a:r>
            <a:endParaRPr lang="ru-RU" sz="1600" dirty="0">
              <a:solidFill>
                <a:srgbClr val="002060"/>
              </a:solidFill>
              <a:ea typeface="Roboto Light"/>
            </a:endParaRPr>
          </a:p>
        </p:txBody>
      </p:sp>
      <p:grpSp>
        <p:nvGrpSpPr>
          <p:cNvPr id="19" name="Группа 18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2" name="Группа 21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 bwMode="auto">
          <a:xfrm>
            <a:off x="1740686" y="198737"/>
            <a:ext cx="7223802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Конкурс проектных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работ «Юные энергетики»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4432040" y="3412069"/>
            <a:ext cx="4176317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в итоге?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лучше/хуже, чем задумывалось? 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Почему был использован такой дизайн, способ компоновки, такие материалы?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558410" y="292298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499992" y="2750372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467544" y="987574"/>
            <a:ext cx="3384376" cy="3384376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539552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 dirty="0"/>
              <a:t>Место для фото </a:t>
            </a:r>
            <a:endParaRPr dirty="0"/>
          </a:p>
          <a:p>
            <a:pPr algn="ctr">
              <a:lnSpc>
                <a:spcPts val="1800"/>
              </a:lnSpc>
              <a:defRPr/>
            </a:pPr>
            <a:r>
              <a:rPr lang="ru-RU" sz="1400" dirty="0"/>
              <a:t>или иллюстрации</a:t>
            </a:r>
            <a:endParaRPr lang="ru-RU" sz="1400" dirty="0">
              <a:latin typeface="Roboto Light"/>
              <a:ea typeface="Roboto Light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499992" y="1203598"/>
            <a:ext cx="439248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Демонстрация итогов вашей работы,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описание итогового «продукта» (макета, прототипа, чертежа, 3D-модели, прочее).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Опишите связь между задуманным (планом) и реализованным (результатом) в </a:t>
            </a:r>
            <a:r>
              <a:rPr lang="ru-RU" sz="1600" dirty="0" smtClean="0">
                <a:latin typeface="Roboto"/>
                <a:ea typeface="Roboto"/>
              </a:rPr>
              <a:t>проекте  (</a:t>
            </a:r>
            <a:r>
              <a:rPr lang="ru-RU" sz="1600" dirty="0">
                <a:latin typeface="Roboto"/>
                <a:ea typeface="Roboto"/>
              </a:rPr>
              <a:t>1-2 слайда)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Результаты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7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4355976" y="3147814"/>
            <a:ext cx="4011639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 вы сами оцениваете качество полученного результата?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бы вы в дальнейшем добавили/изменили в подходе и конечном проекте, чтобы его улучшить? 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4283968" y="1360388"/>
            <a:ext cx="439248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Подведение итогов Проектной работы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(1 слайд) 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499992" y="2499742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283968" y="2355726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2" name="Группа 11"/>
          <p:cNvGrpSpPr/>
          <p:nvPr/>
        </p:nvGrpSpPr>
        <p:grpSpPr bwMode="auto">
          <a:xfrm>
            <a:off x="611560" y="134761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1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3" name="Прямая соединительная линия 22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 bwMode="auto">
          <a:xfrm>
            <a:off x="683568" y="2931791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 dirty="0"/>
              <a:t>Место для фото </a:t>
            </a:r>
            <a:endParaRPr dirty="0"/>
          </a:p>
          <a:p>
            <a:pPr algn="ctr">
              <a:lnSpc>
                <a:spcPts val="1800"/>
              </a:lnSpc>
              <a:defRPr/>
            </a:pPr>
            <a:r>
              <a:rPr lang="ru-RU" sz="1400" dirty="0"/>
              <a:t>или иллюстрации</a:t>
            </a:r>
            <a:endParaRPr lang="ru-RU" sz="1400" dirty="0">
              <a:latin typeface="Roboto Light"/>
              <a:ea typeface="Roboto Light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Выводы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981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 bwMode="auto">
          <a:xfrm>
            <a:off x="2595852" y="2392213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Спасибо за внимание!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6913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 bwMode="auto">
          <a:xfrm>
            <a:off x="655525" y="1209985"/>
            <a:ext cx="335474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Характеристика замысла проекта (1 слайд)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655525" y="2096102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18646" y="1923678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1" name="Прямая соединительная линия 20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641194" y="2730575"/>
            <a:ext cx="3744416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Что именно вы сделали?</a:t>
            </a:r>
            <a:endParaRPr dirty="0"/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Для чего нужен данный проект? </a:t>
            </a:r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Какую проблему он решает?</a:t>
            </a:r>
            <a:endParaRPr dirty="0"/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Кому может быть полезен проект?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Описание проблематики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589491" y="3219822"/>
            <a:ext cx="4031939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Какие есть аналоги предложенного проекта?</a:t>
            </a:r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В чем отличие вашего проекта от существующих аналогов? </a:t>
            </a:r>
          </a:p>
          <a:p>
            <a:pPr>
              <a:lnSpc>
                <a:spcPts val="1600"/>
              </a:lnSpc>
              <a:defRPr/>
            </a:pP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/>
              <a:ea typeface="Roboto Condensed Light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650451" y="1196094"/>
            <a:ext cx="3802995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Презентация объекта с учетом актуальности, востребованности, существования аналогов.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Характеристика уникальности проектной идеи.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624988" y="2600350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88982" y="2427734"/>
            <a:ext cx="4032449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" name="Группа 18"/>
          <p:cNvGrpSpPr/>
          <p:nvPr/>
        </p:nvGrpSpPr>
        <p:grpSpPr bwMode="auto">
          <a:xfrm>
            <a:off x="5176992" y="1038387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2" name="Группа 21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Предлагаемые решения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539552" y="3351064"/>
            <a:ext cx="3744416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 достичь намеченных целей?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Какие методы, технологии, или инструменты применяются при реализации?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539552" y="1347614"/>
            <a:ext cx="367240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Описание подходов или </a:t>
            </a:r>
            <a:endParaRPr dirty="0"/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технологии, с помощью </a:t>
            </a:r>
            <a:endParaRPr dirty="0"/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которых задуманный проект может быть реализован (1-3 слайда) 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755576" y="264375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39552" y="2499742"/>
            <a:ext cx="4176464" cy="576064"/>
          </a:xfrm>
          <a:prstGeom prst="rect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1" name="Прямая соединительная линия 20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Подходы и технологии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 bwMode="auto">
          <a:xfrm>
            <a:off x="2599069" y="1131590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Описание плана работы над проектом </a:t>
            </a:r>
            <a:endParaRPr/>
          </a:p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(1 слайд) </a:t>
            </a:r>
            <a:endParaRPr/>
          </a:p>
        </p:txBody>
      </p:sp>
      <p:grpSp>
        <p:nvGrpSpPr>
          <p:cNvPr id="29" name="Группа 28"/>
          <p:cNvGrpSpPr/>
          <p:nvPr/>
        </p:nvGrpSpPr>
        <p:grpSpPr bwMode="auto">
          <a:xfrm>
            <a:off x="602475" y="1172077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2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4" name="Прямая соединительная линия 3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 bwMode="auto">
          <a:xfrm>
            <a:off x="618035" y="2332033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1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3" name="Прямая соединительная линия 42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 bwMode="auto">
          <a:xfrm>
            <a:off x="602474" y="3462192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0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4" name="Прямая соединительная линия 5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2" name="Прямая соединительная линия 51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60"/>
          <p:cNvSpPr txBox="1"/>
          <p:nvPr/>
        </p:nvSpPr>
        <p:spPr bwMode="auto">
          <a:xfrm>
            <a:off x="2030532" y="198737"/>
            <a:ext cx="5133755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План работы над проектом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4589344" y="3181877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91980" y="2991107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611560" y="1491630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611560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40" name="Группа 39"/>
          <p:cNvGrpSpPr/>
          <p:nvPr/>
        </p:nvGrpSpPr>
        <p:grpSpPr bwMode="auto">
          <a:xfrm>
            <a:off x="3347863" y="1491630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7" name="Прямая соединительная линия 4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 bwMode="auto">
          <a:xfrm>
            <a:off x="3347863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50" name="Группа 49"/>
          <p:cNvGrpSpPr/>
          <p:nvPr/>
        </p:nvGrpSpPr>
        <p:grpSpPr bwMode="auto">
          <a:xfrm>
            <a:off x="6156176" y="1491630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7" name="Прямая соединительная линия 5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 bwMode="auto">
          <a:xfrm>
            <a:off x="6156176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594696" y="3121761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Отражение основных этапов реализации </a:t>
            </a:r>
            <a:r>
              <a:rPr lang="ru-RU" sz="1600" dirty="0" smtClean="0">
                <a:latin typeface="Roboto"/>
                <a:ea typeface="Roboto"/>
              </a:rPr>
              <a:t>проекта (1-3 слайда)</a:t>
            </a:r>
            <a:endParaRPr dirty="0"/>
          </a:p>
        </p:txBody>
      </p:sp>
      <p:sp>
        <p:nvSpPr>
          <p:cNvPr id="64" name="TextBox 63"/>
          <p:cNvSpPr txBox="1"/>
          <p:nvPr/>
        </p:nvSpPr>
        <p:spPr bwMode="auto">
          <a:xfrm>
            <a:off x="4391980" y="3734806"/>
            <a:ext cx="4292123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 Какие шаги были предприняты для осуществления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вашего проекта?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/>
              <a:ea typeface="Roboto Condensed Light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65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Этапы работы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4589344" y="3181877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91980" y="2991107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611560" y="1491630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611560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40" name="Группа 39"/>
          <p:cNvGrpSpPr/>
          <p:nvPr/>
        </p:nvGrpSpPr>
        <p:grpSpPr bwMode="auto">
          <a:xfrm>
            <a:off x="3347863" y="1491630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7" name="Прямая соединительная линия 4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 bwMode="auto">
          <a:xfrm>
            <a:off x="3347863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50" name="Группа 49"/>
          <p:cNvGrpSpPr/>
          <p:nvPr/>
        </p:nvGrpSpPr>
        <p:grpSpPr bwMode="auto">
          <a:xfrm>
            <a:off x="6156176" y="1491630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7" name="Прямая соединительная линия 5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 bwMode="auto">
          <a:xfrm>
            <a:off x="6156176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4391980" y="3734806"/>
            <a:ext cx="4292123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 Какие шаги были предприняты для осуществления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вашего проекта?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/>
              <a:ea typeface="Roboto Condensed Light"/>
            </a:endParaRPr>
          </a:p>
        </p:txBody>
      </p:sp>
      <p:sp>
        <p:nvSpPr>
          <p:cNvPr id="65" name="TextBox 64"/>
          <p:cNvSpPr txBox="1"/>
          <p:nvPr/>
        </p:nvSpPr>
        <p:spPr bwMode="auto">
          <a:xfrm>
            <a:off x="594696" y="3121761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Отражение основных этапов реализации </a:t>
            </a:r>
            <a:r>
              <a:rPr lang="ru-RU" sz="1600" dirty="0" smtClean="0">
                <a:latin typeface="Roboto"/>
                <a:ea typeface="Roboto"/>
              </a:rPr>
              <a:t>проекта (1-3 слайда)</a:t>
            </a:r>
            <a:endParaRPr dirty="0"/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Этапы работы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4589344" y="3181877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91980" y="2991107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611560" y="1491630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611560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40" name="Группа 39"/>
          <p:cNvGrpSpPr/>
          <p:nvPr/>
        </p:nvGrpSpPr>
        <p:grpSpPr bwMode="auto">
          <a:xfrm>
            <a:off x="3347863" y="1491630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7" name="Прямая соединительная линия 4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 bwMode="auto">
          <a:xfrm>
            <a:off x="3347863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50" name="Группа 49"/>
          <p:cNvGrpSpPr/>
          <p:nvPr/>
        </p:nvGrpSpPr>
        <p:grpSpPr bwMode="auto">
          <a:xfrm>
            <a:off x="6156176" y="1491630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7" name="Прямая соединительная линия 5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 bwMode="auto">
          <a:xfrm>
            <a:off x="6156176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4391980" y="3734806"/>
            <a:ext cx="4292123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 Какие шаги были предприняты для осуществления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вашего проекта?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/>
              <a:ea typeface="Roboto Condensed Light"/>
            </a:endParaRPr>
          </a:p>
        </p:txBody>
      </p:sp>
      <p:sp>
        <p:nvSpPr>
          <p:cNvPr id="65" name="TextBox 64"/>
          <p:cNvSpPr txBox="1"/>
          <p:nvPr/>
        </p:nvSpPr>
        <p:spPr bwMode="auto">
          <a:xfrm>
            <a:off x="594696" y="3121761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Отражение основных этапов реализации </a:t>
            </a:r>
            <a:r>
              <a:rPr lang="ru-RU" sz="1600" dirty="0" smtClean="0">
                <a:latin typeface="Roboto"/>
                <a:ea typeface="Roboto"/>
              </a:rPr>
              <a:t>проекта (1-3 слайда)</a:t>
            </a:r>
            <a:endParaRPr dirty="0"/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Этапы работы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4432040" y="3412069"/>
            <a:ext cx="4176317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в итоге?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лучше/хуже, чем задумывалось? 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Почему был использован такой дизайн, способ компоновки, такие материалы?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558410" y="292298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499992" y="2750372"/>
            <a:ext cx="4176464" cy="576064"/>
          </a:xfrm>
          <a:prstGeom prst="rect">
            <a:avLst/>
          </a:prstGeom>
          <a:noFill/>
          <a:ln w="3175">
            <a:solidFill>
              <a:srgbClr val="DF57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467544" y="987574"/>
            <a:ext cx="3384376" cy="3384376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539552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 dirty="0"/>
              <a:t>Место для фото </a:t>
            </a:r>
            <a:endParaRPr dirty="0"/>
          </a:p>
          <a:p>
            <a:pPr algn="ctr">
              <a:lnSpc>
                <a:spcPts val="1800"/>
              </a:lnSpc>
              <a:defRPr/>
            </a:pPr>
            <a:r>
              <a:rPr lang="ru-RU" sz="1400" dirty="0"/>
              <a:t>или иллюстрации</a:t>
            </a:r>
            <a:endParaRPr lang="ru-RU" sz="1400" dirty="0">
              <a:latin typeface="Roboto Light"/>
              <a:ea typeface="Roboto Light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499992" y="1203598"/>
            <a:ext cx="439248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Демонстрация итогов вашей работы,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описание итогового «продукта» (макета, прототипа, чертежа, 3D-модели, прочее).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Опишите связь между задуманным (планом) и реализованным (результатом) в </a:t>
            </a:r>
            <a:r>
              <a:rPr lang="ru-RU" sz="1600" dirty="0" smtClean="0">
                <a:latin typeface="Roboto"/>
                <a:ea typeface="Roboto"/>
              </a:rPr>
              <a:t>проекте  (</a:t>
            </a:r>
            <a:r>
              <a:rPr lang="ru-RU" sz="1600" dirty="0">
                <a:latin typeface="Roboto"/>
                <a:ea typeface="Roboto"/>
              </a:rPr>
              <a:t>1-2 слайда)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90" y="-2973"/>
            <a:ext cx="9165490" cy="7624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 bwMode="auto">
          <a:xfrm>
            <a:off x="2030533" y="198737"/>
            <a:ext cx="393080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Roboto"/>
              </a:rPr>
              <a:t>Результаты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Roboto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24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46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3053</TotalTime>
  <Words>501</Words>
  <Application>Microsoft Office PowerPoint</Application>
  <DocSecurity>0</DocSecurity>
  <PresentationFormat>Экран (16:9)</PresentationFormat>
  <Paragraphs>98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Mila Golovchenko</dc:creator>
  <cp:lastModifiedBy>1</cp:lastModifiedBy>
  <cp:revision>154</cp:revision>
  <dcterms:created xsi:type="dcterms:W3CDTF">2016-02-04T14:29:49Z</dcterms:created>
  <dcterms:modified xsi:type="dcterms:W3CDTF">2025-05-05T12:18:33Z</dcterms:modified>
  <dc:identifier/>
  <dc:language/>
  <cp:version/>
</cp:coreProperties>
</file>